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619ae6e67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0d120c2a94913"/>
  </p:sldMasterIdLst>
  <p:sldIdLst>
    <p:sldId xmlns:r="http://schemas.openxmlformats.org/officeDocument/2006/relationships" id="256" r:id="R4bcc1b2f07244e02"/>
    <p:sldId xmlns:r="http://schemas.openxmlformats.org/officeDocument/2006/relationships" id="257" r:id="R8afbdb566a7f4135"/>
    <p:sldId xmlns:r="http://schemas.openxmlformats.org/officeDocument/2006/relationships" id="258" r:id="Rdc5f08436fd04049"/>
    <p:sldId xmlns:r="http://schemas.openxmlformats.org/officeDocument/2006/relationships" id="259" r:id="R524e25381c55487a"/>
    <p:sldId xmlns:r="http://schemas.openxmlformats.org/officeDocument/2006/relationships" id="260" r:id="R84f8850a43194ce0"/>
    <p:sldId xmlns:r="http://schemas.openxmlformats.org/officeDocument/2006/relationships" id="261" r:id="R03b461fc03cb445b"/>
    <p:sldId xmlns:r="http://schemas.openxmlformats.org/officeDocument/2006/relationships" id="262" r:id="R1c3056e323ce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0d120c2a94913" /><Relationship Type="http://schemas.openxmlformats.org/officeDocument/2006/relationships/slide" Target="/ppt/slides/slide1.xml" Id="R4bcc1b2f07244e02" /><Relationship Type="http://schemas.openxmlformats.org/officeDocument/2006/relationships/slide" Target="/ppt/slides/slide2.xml" Id="R8afbdb566a7f4135" /><Relationship Type="http://schemas.openxmlformats.org/officeDocument/2006/relationships/slide" Target="/ppt/slides/slide3.xml" Id="Rdc5f08436fd04049" /><Relationship Type="http://schemas.openxmlformats.org/officeDocument/2006/relationships/slide" Target="/ppt/slides/slide4.xml" Id="R524e25381c55487a" /><Relationship Type="http://schemas.openxmlformats.org/officeDocument/2006/relationships/slide" Target="/ppt/slides/slide5.xml" Id="R84f8850a43194ce0" /><Relationship Type="http://schemas.openxmlformats.org/officeDocument/2006/relationships/slide" Target="/ppt/slides/slide6.xml" Id="R03b461fc03cb445b" /><Relationship Type="http://schemas.openxmlformats.org/officeDocument/2006/relationships/slide" Target="/ppt/slides/slide7.xml" Id="R1c3056e323ce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4ff3e4cb8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868b7e5b4e52" /><Relationship Type="http://schemas.openxmlformats.org/officeDocument/2006/relationships/theme" Target="/ppt/slideMasters/theme/theme1.xml" Id="R3c715dc99d9f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8868b7e5b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dc2f426f9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1ca3e460a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657ce9b2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508cdadf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27974efd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dfbce4c0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c2c62fc1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ULLEBERG WOLD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ULLEBERG WOLD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275 936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ULLEBERG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TRYKKERI AS  –  25,9 %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951 745 103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