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d2e392a7c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fcf799c794db8"/>
  </p:sldMasterIdLst>
  <p:sldIdLst>
    <p:sldId xmlns:r="http://schemas.openxmlformats.org/officeDocument/2006/relationships" id="256" r:id="R402a79854a0648cc"/>
    <p:sldId xmlns:r="http://schemas.openxmlformats.org/officeDocument/2006/relationships" id="257" r:id="R2e9cd397d1ad4857"/>
    <p:sldId xmlns:r="http://schemas.openxmlformats.org/officeDocument/2006/relationships" id="258" r:id="R45f2410054fc4b9f"/>
    <p:sldId xmlns:r="http://schemas.openxmlformats.org/officeDocument/2006/relationships" id="259" r:id="R02f934c552a04725"/>
    <p:sldId xmlns:r="http://schemas.openxmlformats.org/officeDocument/2006/relationships" id="260" r:id="Reefeee58cd544385"/>
    <p:sldId xmlns:r="http://schemas.openxmlformats.org/officeDocument/2006/relationships" id="261" r:id="Rf2f4bdd4211f4c42"/>
    <p:sldId xmlns:r="http://schemas.openxmlformats.org/officeDocument/2006/relationships" id="262" r:id="R685ced3c8217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fcf799c794db8" /><Relationship Type="http://schemas.openxmlformats.org/officeDocument/2006/relationships/slide" Target="/ppt/slides/slide1.xml" Id="R402a79854a0648cc" /><Relationship Type="http://schemas.openxmlformats.org/officeDocument/2006/relationships/slide" Target="/ppt/slides/slide2.xml" Id="R2e9cd397d1ad4857" /><Relationship Type="http://schemas.openxmlformats.org/officeDocument/2006/relationships/slide" Target="/ppt/slides/slide3.xml" Id="R45f2410054fc4b9f" /><Relationship Type="http://schemas.openxmlformats.org/officeDocument/2006/relationships/slide" Target="/ppt/slides/slide4.xml" Id="R02f934c552a04725" /><Relationship Type="http://schemas.openxmlformats.org/officeDocument/2006/relationships/slide" Target="/ppt/slides/slide5.xml" Id="Reefeee58cd544385" /><Relationship Type="http://schemas.openxmlformats.org/officeDocument/2006/relationships/slide" Target="/ppt/slides/slide6.xml" Id="Rf2f4bdd4211f4c42" /><Relationship Type="http://schemas.openxmlformats.org/officeDocument/2006/relationships/slide" Target="/ppt/slides/slide7.xml" Id="R685ced3c8217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9ef6691be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e563e42d44df6" /><Relationship Type="http://schemas.openxmlformats.org/officeDocument/2006/relationships/theme" Target="/ppt/slideMasters/theme/theme1.xml" Id="Rb08f76da261e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e563e42d44d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38580cc7e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a443fade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5f5c8718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b68eca34f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8f3e29f34c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50495f83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f2fee5ff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21 687 067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951 750 387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