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d4891f26d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74cd92cc941ae"/>
  </p:sldMasterIdLst>
  <p:sldIdLst>
    <p:sldId xmlns:r="http://schemas.openxmlformats.org/officeDocument/2006/relationships" id="256" r:id="R23a040c50fd1471b"/>
    <p:sldId xmlns:r="http://schemas.openxmlformats.org/officeDocument/2006/relationships" id="257" r:id="Ra7ce99ae0c0b494a"/>
    <p:sldId xmlns:r="http://schemas.openxmlformats.org/officeDocument/2006/relationships" id="258" r:id="R2a8430e53c9b4b38"/>
    <p:sldId xmlns:r="http://schemas.openxmlformats.org/officeDocument/2006/relationships" id="259" r:id="R9d63fa4096c8445c"/>
    <p:sldId xmlns:r="http://schemas.openxmlformats.org/officeDocument/2006/relationships" id="260" r:id="R0011e460fc494b3f"/>
    <p:sldId xmlns:r="http://schemas.openxmlformats.org/officeDocument/2006/relationships" id="261" r:id="Rb0d39ae9301c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74cd92cc941ae" /><Relationship Type="http://schemas.openxmlformats.org/officeDocument/2006/relationships/slide" Target="/ppt/slides/slide1.xml" Id="R23a040c50fd1471b" /><Relationship Type="http://schemas.openxmlformats.org/officeDocument/2006/relationships/slide" Target="/ppt/slides/slide2.xml" Id="Ra7ce99ae0c0b494a" /><Relationship Type="http://schemas.openxmlformats.org/officeDocument/2006/relationships/slide" Target="/ppt/slides/slide3.xml" Id="R2a8430e53c9b4b38" /><Relationship Type="http://schemas.openxmlformats.org/officeDocument/2006/relationships/slide" Target="/ppt/slides/slide4.xml" Id="R9d63fa4096c8445c" /><Relationship Type="http://schemas.openxmlformats.org/officeDocument/2006/relationships/slide" Target="/ppt/slides/slide5.xml" Id="R0011e460fc494b3f" /><Relationship Type="http://schemas.openxmlformats.org/officeDocument/2006/relationships/slide" Target="/ppt/slides/slide6.xml" Id="Rb0d39ae9301c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13f70d628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45bbb863492f" /><Relationship Type="http://schemas.openxmlformats.org/officeDocument/2006/relationships/theme" Target="/ppt/slideMasters/theme/theme1.xml" Id="R384b5d9b1294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145bbb863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3b0cc8a3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f4ba074e8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b27bd266b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7a8a15f8a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c871acbc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7fa19f3b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LUNDS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 ØKONOMISERVICE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57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anlund@online.no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951 764 973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