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04f872a39f4e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3da0cd1c634f91"/>
  </p:sldMasterIdLst>
  <p:sldIdLst>
    <p:sldId xmlns:r="http://schemas.openxmlformats.org/officeDocument/2006/relationships" id="256" r:id="R216c2eac57844a59"/>
    <p:sldId xmlns:r="http://schemas.openxmlformats.org/officeDocument/2006/relationships" id="257" r:id="R0a0656e4a3e3460b"/>
    <p:sldId xmlns:r="http://schemas.openxmlformats.org/officeDocument/2006/relationships" id="258" r:id="Rf74fde513a784cbd"/>
    <p:sldId xmlns:r="http://schemas.openxmlformats.org/officeDocument/2006/relationships" id="259" r:id="Re4ad59c7cdd444ce"/>
    <p:sldId xmlns:r="http://schemas.openxmlformats.org/officeDocument/2006/relationships" id="260" r:id="Rb0efafec1e1c4a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3da0cd1c634f91" /><Relationship Type="http://schemas.openxmlformats.org/officeDocument/2006/relationships/slide" Target="/ppt/slides/slide1.xml" Id="R216c2eac57844a59" /><Relationship Type="http://schemas.openxmlformats.org/officeDocument/2006/relationships/slide" Target="/ppt/slides/slide2.xml" Id="R0a0656e4a3e3460b" /><Relationship Type="http://schemas.openxmlformats.org/officeDocument/2006/relationships/slide" Target="/ppt/slides/slide3.xml" Id="Rf74fde513a784cbd" /><Relationship Type="http://schemas.openxmlformats.org/officeDocument/2006/relationships/slide" Target="/ppt/slides/slide4.xml" Id="Re4ad59c7cdd444ce" /><Relationship Type="http://schemas.openxmlformats.org/officeDocument/2006/relationships/slide" Target="/ppt/slides/slide5.xml" Id="Rb0efafec1e1c4a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a68fc6be014f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186910a5a44bf6" /><Relationship Type="http://schemas.openxmlformats.org/officeDocument/2006/relationships/theme" Target="/ppt/slideMasters/theme/theme1.xml" Id="R7607b81919f449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186910a5a44b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f9e816ca545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58909618d47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5f04c898da45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7d7ab624742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5652f428d4a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STRØMMESTIFTELSEN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STRØMMESTIFTELSEN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4608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12 75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post@strommestiftelsen.no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strommestiftelsen.no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952 002 139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