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6487391a8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e84dd6a6146b8"/>
  </p:sldMasterIdLst>
  <p:sldIdLst>
    <p:sldId xmlns:r="http://schemas.openxmlformats.org/officeDocument/2006/relationships" id="256" r:id="Rd70ab5982c02498b"/>
    <p:sldId xmlns:r="http://schemas.openxmlformats.org/officeDocument/2006/relationships" id="257" r:id="R63163b6377fb4386"/>
    <p:sldId xmlns:r="http://schemas.openxmlformats.org/officeDocument/2006/relationships" id="258" r:id="R26c9760654b1457e"/>
    <p:sldId xmlns:r="http://schemas.openxmlformats.org/officeDocument/2006/relationships" id="259" r:id="R3d70b6f6d5374c79"/>
    <p:sldId xmlns:r="http://schemas.openxmlformats.org/officeDocument/2006/relationships" id="260" r:id="Readd690eb8fa40d5"/>
    <p:sldId xmlns:r="http://schemas.openxmlformats.org/officeDocument/2006/relationships" id="261" r:id="Rd4fe7974786d4a70"/>
    <p:sldId xmlns:r="http://schemas.openxmlformats.org/officeDocument/2006/relationships" id="262" r:id="Rd4f74bfa1c85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e84dd6a6146b8" /><Relationship Type="http://schemas.openxmlformats.org/officeDocument/2006/relationships/slide" Target="/ppt/slides/slide1.xml" Id="Rd70ab5982c02498b" /><Relationship Type="http://schemas.openxmlformats.org/officeDocument/2006/relationships/slide" Target="/ppt/slides/slide2.xml" Id="R63163b6377fb4386" /><Relationship Type="http://schemas.openxmlformats.org/officeDocument/2006/relationships/slide" Target="/ppt/slides/slide3.xml" Id="R26c9760654b1457e" /><Relationship Type="http://schemas.openxmlformats.org/officeDocument/2006/relationships/slide" Target="/ppt/slides/slide4.xml" Id="R3d70b6f6d5374c79" /><Relationship Type="http://schemas.openxmlformats.org/officeDocument/2006/relationships/slide" Target="/ppt/slides/slide5.xml" Id="Readd690eb8fa40d5" /><Relationship Type="http://schemas.openxmlformats.org/officeDocument/2006/relationships/slide" Target="/ppt/slides/slide6.xml" Id="Rd4fe7974786d4a70" /><Relationship Type="http://schemas.openxmlformats.org/officeDocument/2006/relationships/slide" Target="/ppt/slides/slide7.xml" Id="Rd4f74bfa1c85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0d6f7b726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3800027b47b7" /><Relationship Type="http://schemas.openxmlformats.org/officeDocument/2006/relationships/theme" Target="/ppt/slideMasters/theme/theme1.xml" Id="R4707f7d677b0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a3800027b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b9efb88b3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c0a1976b8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2db6075d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f792ef5ba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a9ff6ea6b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437ef28714f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a1be323c9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