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1c56d3b47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6e5bf11f24065"/>
  </p:sldMasterIdLst>
  <p:sldIdLst>
    <p:sldId xmlns:r="http://schemas.openxmlformats.org/officeDocument/2006/relationships" id="256" r:id="R5104ded97d2c497e"/>
    <p:sldId xmlns:r="http://schemas.openxmlformats.org/officeDocument/2006/relationships" id="257" r:id="Rcf524eded79f4b49"/>
    <p:sldId xmlns:r="http://schemas.openxmlformats.org/officeDocument/2006/relationships" id="258" r:id="R1e9afff64a7247e2"/>
    <p:sldId xmlns:r="http://schemas.openxmlformats.org/officeDocument/2006/relationships" id="259" r:id="R291648ea89444681"/>
    <p:sldId xmlns:r="http://schemas.openxmlformats.org/officeDocument/2006/relationships" id="260" r:id="Rd1c318f084e848d0"/>
    <p:sldId xmlns:r="http://schemas.openxmlformats.org/officeDocument/2006/relationships" id="261" r:id="R6ad12ff518f545bb"/>
    <p:sldId xmlns:r="http://schemas.openxmlformats.org/officeDocument/2006/relationships" id="262" r:id="R23e876ab3f8a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6e5bf11f24065" /><Relationship Type="http://schemas.openxmlformats.org/officeDocument/2006/relationships/slide" Target="/ppt/slides/slide1.xml" Id="R5104ded97d2c497e" /><Relationship Type="http://schemas.openxmlformats.org/officeDocument/2006/relationships/slide" Target="/ppt/slides/slide2.xml" Id="Rcf524eded79f4b49" /><Relationship Type="http://schemas.openxmlformats.org/officeDocument/2006/relationships/slide" Target="/ppt/slides/slide3.xml" Id="R1e9afff64a7247e2" /><Relationship Type="http://schemas.openxmlformats.org/officeDocument/2006/relationships/slide" Target="/ppt/slides/slide4.xml" Id="R291648ea89444681" /><Relationship Type="http://schemas.openxmlformats.org/officeDocument/2006/relationships/slide" Target="/ppt/slides/slide5.xml" Id="Rd1c318f084e848d0" /><Relationship Type="http://schemas.openxmlformats.org/officeDocument/2006/relationships/slide" Target="/ppt/slides/slide6.xml" Id="R6ad12ff518f545bb" /><Relationship Type="http://schemas.openxmlformats.org/officeDocument/2006/relationships/slide" Target="/ppt/slides/slide7.xml" Id="R23e876ab3f8a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931401d12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41aacf76421a" /><Relationship Type="http://schemas.openxmlformats.org/officeDocument/2006/relationships/theme" Target="/ppt/slideMasters/theme/theme1.xml" Id="R426be72df78f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a41aacf76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f2ce59ec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5bb94ed3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46484ba17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dabb4795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6e505211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5c25358c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59eee622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STORETVEDT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STORETVEDT REGNSKAPSBYRÅ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NORNES HOLDING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KHMH HOLDING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BITREGN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MIOS AS  –  19,7 %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Gartnergaten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kikkik@storetvedt.no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952 151 533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