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a1dbb7175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ac2ced49f48e5"/>
  </p:sldMasterIdLst>
  <p:sldIdLst>
    <p:sldId xmlns:r="http://schemas.openxmlformats.org/officeDocument/2006/relationships" id="256" r:id="R5e6ab49f061c4fba"/>
    <p:sldId xmlns:r="http://schemas.openxmlformats.org/officeDocument/2006/relationships" id="257" r:id="Rd5d7195b0a19435e"/>
    <p:sldId xmlns:r="http://schemas.openxmlformats.org/officeDocument/2006/relationships" id="258" r:id="R84428c357be54982"/>
    <p:sldId xmlns:r="http://schemas.openxmlformats.org/officeDocument/2006/relationships" id="259" r:id="R1ab35fb46c324a36"/>
    <p:sldId xmlns:r="http://schemas.openxmlformats.org/officeDocument/2006/relationships" id="260" r:id="Rd78d7fd1278e45f0"/>
    <p:sldId xmlns:r="http://schemas.openxmlformats.org/officeDocument/2006/relationships" id="261" r:id="R544ce01b37d048fe"/>
    <p:sldId xmlns:r="http://schemas.openxmlformats.org/officeDocument/2006/relationships" id="262" r:id="R709933566b87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ac2ced49f48e5" /><Relationship Type="http://schemas.openxmlformats.org/officeDocument/2006/relationships/slide" Target="/ppt/slides/slide1.xml" Id="R5e6ab49f061c4fba" /><Relationship Type="http://schemas.openxmlformats.org/officeDocument/2006/relationships/slide" Target="/ppt/slides/slide2.xml" Id="Rd5d7195b0a19435e" /><Relationship Type="http://schemas.openxmlformats.org/officeDocument/2006/relationships/slide" Target="/ppt/slides/slide3.xml" Id="R84428c357be54982" /><Relationship Type="http://schemas.openxmlformats.org/officeDocument/2006/relationships/slide" Target="/ppt/slides/slide4.xml" Id="R1ab35fb46c324a36" /><Relationship Type="http://schemas.openxmlformats.org/officeDocument/2006/relationships/slide" Target="/ppt/slides/slide5.xml" Id="Rd78d7fd1278e45f0" /><Relationship Type="http://schemas.openxmlformats.org/officeDocument/2006/relationships/slide" Target="/ppt/slides/slide6.xml" Id="R544ce01b37d048fe" /><Relationship Type="http://schemas.openxmlformats.org/officeDocument/2006/relationships/slide" Target="/ppt/slides/slide7.xml" Id="R709933566b87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7592a4a70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fa8f44be41f6" /><Relationship Type="http://schemas.openxmlformats.org/officeDocument/2006/relationships/theme" Target="/ppt/slideMasters/theme/theme1.xml" Id="R50638b019065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9fa8f44be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01400a8f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ccd55291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f5aa8bf3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5254aa2f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906bee69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91738b55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27e2a097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FROGNES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111 638 594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450 321 592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644 428 148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952 232 711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