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e52a71077440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5b6394e7704fd9"/>
  </p:sldMasterIdLst>
  <p:sldIdLst>
    <p:sldId xmlns:r="http://schemas.openxmlformats.org/officeDocument/2006/relationships" id="256" r:id="Rd79ecb4d4da04677"/>
    <p:sldId xmlns:r="http://schemas.openxmlformats.org/officeDocument/2006/relationships" id="257" r:id="R09b35d57fd734b23"/>
    <p:sldId xmlns:r="http://schemas.openxmlformats.org/officeDocument/2006/relationships" id="258" r:id="Rd4873ffb7b23433a"/>
    <p:sldId xmlns:r="http://schemas.openxmlformats.org/officeDocument/2006/relationships" id="259" r:id="R3bcf455265284688"/>
    <p:sldId xmlns:r="http://schemas.openxmlformats.org/officeDocument/2006/relationships" id="260" r:id="R5f2ae3a2652c478d"/>
    <p:sldId xmlns:r="http://schemas.openxmlformats.org/officeDocument/2006/relationships" id="261" r:id="R762d1074693c48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5b6394e7704fd9" /><Relationship Type="http://schemas.openxmlformats.org/officeDocument/2006/relationships/slide" Target="/ppt/slides/slide1.xml" Id="Rd79ecb4d4da04677" /><Relationship Type="http://schemas.openxmlformats.org/officeDocument/2006/relationships/slide" Target="/ppt/slides/slide2.xml" Id="R09b35d57fd734b23" /><Relationship Type="http://schemas.openxmlformats.org/officeDocument/2006/relationships/slide" Target="/ppt/slides/slide3.xml" Id="Rd4873ffb7b23433a" /><Relationship Type="http://schemas.openxmlformats.org/officeDocument/2006/relationships/slide" Target="/ppt/slides/slide4.xml" Id="R3bcf455265284688" /><Relationship Type="http://schemas.openxmlformats.org/officeDocument/2006/relationships/slide" Target="/ppt/slides/slide5.xml" Id="R5f2ae3a2652c478d" /><Relationship Type="http://schemas.openxmlformats.org/officeDocument/2006/relationships/slide" Target="/ppt/slides/slide6.xml" Id="R762d1074693c48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1fac320804f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f2667ed1e48b2" /><Relationship Type="http://schemas.openxmlformats.org/officeDocument/2006/relationships/theme" Target="/ppt/slideMasters/theme/theme1.xml" Id="Rcb2f7ba5e67d46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2f2667ed1e48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a15f8ff8d46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0ce81a3364a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28165fa1342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16794cdb54d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9fe4a706146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fd69e90a04e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HIMALPARTNER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HIMALPARTNER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12 727 073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134 064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4 216 243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5 605 512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Getz'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76 90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post@himalpartner.no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www.himalpartner.no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952 555 103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