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da4fb2c19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6f1b071064293"/>
  </p:sldMasterIdLst>
  <p:sldIdLst>
    <p:sldId xmlns:r="http://schemas.openxmlformats.org/officeDocument/2006/relationships" id="256" r:id="Re97ff4c6a1d543b4"/>
    <p:sldId xmlns:r="http://schemas.openxmlformats.org/officeDocument/2006/relationships" id="257" r:id="R60d991e036fe479c"/>
    <p:sldId xmlns:r="http://schemas.openxmlformats.org/officeDocument/2006/relationships" id="258" r:id="Rc3c7d5aad79b4fe8"/>
    <p:sldId xmlns:r="http://schemas.openxmlformats.org/officeDocument/2006/relationships" id="259" r:id="Reff7f18ce2924c50"/>
    <p:sldId xmlns:r="http://schemas.openxmlformats.org/officeDocument/2006/relationships" id="260" r:id="R4e7e8c217b0c4ef5"/>
    <p:sldId xmlns:r="http://schemas.openxmlformats.org/officeDocument/2006/relationships" id="261" r:id="R6afd455a61e5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6f1b071064293" /><Relationship Type="http://schemas.openxmlformats.org/officeDocument/2006/relationships/slide" Target="/ppt/slides/slide1.xml" Id="Re97ff4c6a1d543b4" /><Relationship Type="http://schemas.openxmlformats.org/officeDocument/2006/relationships/slide" Target="/ppt/slides/slide2.xml" Id="R60d991e036fe479c" /><Relationship Type="http://schemas.openxmlformats.org/officeDocument/2006/relationships/slide" Target="/ppt/slides/slide3.xml" Id="Rc3c7d5aad79b4fe8" /><Relationship Type="http://schemas.openxmlformats.org/officeDocument/2006/relationships/slide" Target="/ppt/slides/slide4.xml" Id="Reff7f18ce2924c50" /><Relationship Type="http://schemas.openxmlformats.org/officeDocument/2006/relationships/slide" Target="/ppt/slides/slide5.xml" Id="R4e7e8c217b0c4ef5" /><Relationship Type="http://schemas.openxmlformats.org/officeDocument/2006/relationships/slide" Target="/ppt/slides/slide6.xml" Id="R6afd455a61e5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3f75dc7b0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99a5c841c4d68" /><Relationship Type="http://schemas.openxmlformats.org/officeDocument/2006/relationships/theme" Target="/ppt/slideMasters/theme/theme1.xml" Id="R35406e0d128e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99a5c841c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3689c712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e4a96ee7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9aed7a58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69c1bf87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ed5cc2fe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073e75ea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