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9a820ce2a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2822fba944f69"/>
  </p:sldMasterIdLst>
  <p:sldIdLst>
    <p:sldId xmlns:r="http://schemas.openxmlformats.org/officeDocument/2006/relationships" id="256" r:id="R2a3d214f98ef4591"/>
    <p:sldId xmlns:r="http://schemas.openxmlformats.org/officeDocument/2006/relationships" id="257" r:id="Rd04b27a0168c490c"/>
    <p:sldId xmlns:r="http://schemas.openxmlformats.org/officeDocument/2006/relationships" id="258" r:id="Rafa63cc392604873"/>
    <p:sldId xmlns:r="http://schemas.openxmlformats.org/officeDocument/2006/relationships" id="259" r:id="R69805041bd6f43bd"/>
    <p:sldId xmlns:r="http://schemas.openxmlformats.org/officeDocument/2006/relationships" id="260" r:id="R8c3aa3af729b41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2822fba944f69" /><Relationship Type="http://schemas.openxmlformats.org/officeDocument/2006/relationships/slide" Target="/ppt/slides/slide1.xml" Id="R2a3d214f98ef4591" /><Relationship Type="http://schemas.openxmlformats.org/officeDocument/2006/relationships/slide" Target="/ppt/slides/slide2.xml" Id="Rd04b27a0168c490c" /><Relationship Type="http://schemas.openxmlformats.org/officeDocument/2006/relationships/slide" Target="/ppt/slides/slide3.xml" Id="Rafa63cc392604873" /><Relationship Type="http://schemas.openxmlformats.org/officeDocument/2006/relationships/slide" Target="/ppt/slides/slide4.xml" Id="R69805041bd6f43bd" /><Relationship Type="http://schemas.openxmlformats.org/officeDocument/2006/relationships/slide" Target="/ppt/slides/slide5.xml" Id="R8c3aa3af729b41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ac504a4fb44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057dbe64c4bc5" /><Relationship Type="http://schemas.openxmlformats.org/officeDocument/2006/relationships/theme" Target="/ppt/slideMasters/theme/theme1.xml" Id="R2ac0cd8fcb22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057dbe64c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1abbc91e74b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cfa353c24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a862a44e34e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d9dc5ed8d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01d294c7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KOMMUNE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postmottak@elverum.kommune.no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www.elverum.kommune.no/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952 857 991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