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409fd9e1da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2e26faeeaf4286"/>
  </p:sldMasterIdLst>
  <p:sldIdLst>
    <p:sldId xmlns:r="http://schemas.openxmlformats.org/officeDocument/2006/relationships" id="256" r:id="Rd3cb249b47e84c8b"/>
    <p:sldId xmlns:r="http://schemas.openxmlformats.org/officeDocument/2006/relationships" id="257" r:id="Rb182b7a33d4a4bf4"/>
    <p:sldId xmlns:r="http://schemas.openxmlformats.org/officeDocument/2006/relationships" id="258" r:id="Rc62c1916e18647c8"/>
    <p:sldId xmlns:r="http://schemas.openxmlformats.org/officeDocument/2006/relationships" id="259" r:id="Rde5f34b10709441a"/>
    <p:sldId xmlns:r="http://schemas.openxmlformats.org/officeDocument/2006/relationships" id="260" r:id="Rd7adf1732684485b"/>
    <p:sldId xmlns:r="http://schemas.openxmlformats.org/officeDocument/2006/relationships" id="261" r:id="Rd5b5e548acc7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e26faeeaf4286" /><Relationship Type="http://schemas.openxmlformats.org/officeDocument/2006/relationships/slide" Target="/ppt/slides/slide1.xml" Id="Rd3cb249b47e84c8b" /><Relationship Type="http://schemas.openxmlformats.org/officeDocument/2006/relationships/slide" Target="/ppt/slides/slide2.xml" Id="Rb182b7a33d4a4bf4" /><Relationship Type="http://schemas.openxmlformats.org/officeDocument/2006/relationships/slide" Target="/ppt/slides/slide3.xml" Id="Rc62c1916e18647c8" /><Relationship Type="http://schemas.openxmlformats.org/officeDocument/2006/relationships/slide" Target="/ppt/slides/slide4.xml" Id="Rde5f34b10709441a" /><Relationship Type="http://schemas.openxmlformats.org/officeDocument/2006/relationships/slide" Target="/ppt/slides/slide5.xml" Id="Rd7adf1732684485b" /><Relationship Type="http://schemas.openxmlformats.org/officeDocument/2006/relationships/slide" Target="/ppt/slides/slide6.xml" Id="Rd5b5e548acc7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577154c81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607bf3b9b433d" /><Relationship Type="http://schemas.openxmlformats.org/officeDocument/2006/relationships/theme" Target="/ppt/slideMasters/theme/theme1.xml" Id="Rc16079e778bb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e607bf3b9b43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fada6adf544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b1bfa08a3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0f7c6f11f4b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55bf30877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b7fe4255c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24cc0a4674f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RINGSAKER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RINGSAKER SA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14 693 472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754 981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4 727 100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29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953 009 617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RINGSAKER SA</a:t>
            </a:r>
          </a:p>
        </p:txBody>
      </p:sp>
    </p:spTree>
  </p:cSld>
  <p:clrMapOvr>
    <a:masterClrMapping xmlns:a="http://schemas.openxmlformats.org/drawingml/2006/main"/>
  </p:clrMapOvr>
</p:sld>
</file>