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f507bce35c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c1619450b4ea0"/>
  </p:sldMasterIdLst>
  <p:sldIdLst>
    <p:sldId xmlns:r="http://schemas.openxmlformats.org/officeDocument/2006/relationships" id="256" r:id="Rfe2c8d15445c4f22"/>
    <p:sldId xmlns:r="http://schemas.openxmlformats.org/officeDocument/2006/relationships" id="257" r:id="R47de5504c65e44c8"/>
    <p:sldId xmlns:r="http://schemas.openxmlformats.org/officeDocument/2006/relationships" id="258" r:id="R10afe85e32f64966"/>
    <p:sldId xmlns:r="http://schemas.openxmlformats.org/officeDocument/2006/relationships" id="259" r:id="R4a6b699086cb466e"/>
    <p:sldId xmlns:r="http://schemas.openxmlformats.org/officeDocument/2006/relationships" id="260" r:id="R217b8406b92f4ae9"/>
    <p:sldId xmlns:r="http://schemas.openxmlformats.org/officeDocument/2006/relationships" id="261" r:id="R5a76f33f0e70496d"/>
    <p:sldId xmlns:r="http://schemas.openxmlformats.org/officeDocument/2006/relationships" id="262" r:id="Rd4adc2deae19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c1619450b4ea0" /><Relationship Type="http://schemas.openxmlformats.org/officeDocument/2006/relationships/slide" Target="/ppt/slides/slide1.xml" Id="Rfe2c8d15445c4f22" /><Relationship Type="http://schemas.openxmlformats.org/officeDocument/2006/relationships/slide" Target="/ppt/slides/slide2.xml" Id="R47de5504c65e44c8" /><Relationship Type="http://schemas.openxmlformats.org/officeDocument/2006/relationships/slide" Target="/ppt/slides/slide3.xml" Id="R10afe85e32f64966" /><Relationship Type="http://schemas.openxmlformats.org/officeDocument/2006/relationships/slide" Target="/ppt/slides/slide4.xml" Id="R4a6b699086cb466e" /><Relationship Type="http://schemas.openxmlformats.org/officeDocument/2006/relationships/slide" Target="/ppt/slides/slide5.xml" Id="R217b8406b92f4ae9" /><Relationship Type="http://schemas.openxmlformats.org/officeDocument/2006/relationships/slide" Target="/ppt/slides/slide6.xml" Id="R5a76f33f0e70496d" /><Relationship Type="http://schemas.openxmlformats.org/officeDocument/2006/relationships/slide" Target="/ppt/slides/slide7.xml" Id="Rd4adc2deae19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dc8777f20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502c14dd74ff3" /><Relationship Type="http://schemas.openxmlformats.org/officeDocument/2006/relationships/theme" Target="/ppt/slideMasters/theme/theme1.xml" Id="R31a98c6375ab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502c14dd7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d5711a020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b94b990c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931a5b065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dad2578d0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5693f06d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329fd89d9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7299c8af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