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1448400a0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2a9b5210b4c8b"/>
  </p:sldMasterIdLst>
  <p:sldIdLst>
    <p:sldId xmlns:r="http://schemas.openxmlformats.org/officeDocument/2006/relationships" id="256" r:id="R48371f530e6740c7"/>
    <p:sldId xmlns:r="http://schemas.openxmlformats.org/officeDocument/2006/relationships" id="257" r:id="R97a123e365db483b"/>
    <p:sldId xmlns:r="http://schemas.openxmlformats.org/officeDocument/2006/relationships" id="258" r:id="Rad5663adb71143eb"/>
    <p:sldId xmlns:r="http://schemas.openxmlformats.org/officeDocument/2006/relationships" id="259" r:id="R0c8aa24301be483c"/>
    <p:sldId xmlns:r="http://schemas.openxmlformats.org/officeDocument/2006/relationships" id="260" r:id="R86271216e6b44de7"/>
    <p:sldId xmlns:r="http://schemas.openxmlformats.org/officeDocument/2006/relationships" id="261" r:id="R75092ab73cdd4e5f"/>
    <p:sldId xmlns:r="http://schemas.openxmlformats.org/officeDocument/2006/relationships" id="262" r:id="R074318add14d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2a9b5210b4c8b" /><Relationship Type="http://schemas.openxmlformats.org/officeDocument/2006/relationships/slide" Target="/ppt/slides/slide1.xml" Id="R48371f530e6740c7" /><Relationship Type="http://schemas.openxmlformats.org/officeDocument/2006/relationships/slide" Target="/ppt/slides/slide2.xml" Id="R97a123e365db483b" /><Relationship Type="http://schemas.openxmlformats.org/officeDocument/2006/relationships/slide" Target="/ppt/slides/slide3.xml" Id="Rad5663adb71143eb" /><Relationship Type="http://schemas.openxmlformats.org/officeDocument/2006/relationships/slide" Target="/ppt/slides/slide4.xml" Id="R0c8aa24301be483c" /><Relationship Type="http://schemas.openxmlformats.org/officeDocument/2006/relationships/slide" Target="/ppt/slides/slide5.xml" Id="R86271216e6b44de7" /><Relationship Type="http://schemas.openxmlformats.org/officeDocument/2006/relationships/slide" Target="/ppt/slides/slide6.xml" Id="R75092ab73cdd4e5f" /><Relationship Type="http://schemas.openxmlformats.org/officeDocument/2006/relationships/slide" Target="/ppt/slides/slide7.xml" Id="R074318add14d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c9d24bc1d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c06445e14bd8" /><Relationship Type="http://schemas.openxmlformats.org/officeDocument/2006/relationships/theme" Target="/ppt/slideMasters/theme/theme1.xml" Id="R4cd96e2193a5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fc06445e1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d625809c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35c9fb06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817652b6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1396a3edb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1c192209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d2ccea38b41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ea39a875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