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923c4c7d4541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bede4cfba44290"/>
  </p:sldMasterIdLst>
  <p:sldIdLst>
    <p:sldId xmlns:r="http://schemas.openxmlformats.org/officeDocument/2006/relationships" id="256" r:id="Reb11b140b07d4b68"/>
    <p:sldId xmlns:r="http://schemas.openxmlformats.org/officeDocument/2006/relationships" id="257" r:id="Ra9e5077f03204519"/>
    <p:sldId xmlns:r="http://schemas.openxmlformats.org/officeDocument/2006/relationships" id="258" r:id="R17b3c7354add481d"/>
    <p:sldId xmlns:r="http://schemas.openxmlformats.org/officeDocument/2006/relationships" id="259" r:id="Rd6431872267d40d1"/>
    <p:sldId xmlns:r="http://schemas.openxmlformats.org/officeDocument/2006/relationships" id="260" r:id="Rb4a77338206745f9"/>
    <p:sldId xmlns:r="http://schemas.openxmlformats.org/officeDocument/2006/relationships" id="261" r:id="Rc3949f4f8ff849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bede4cfba44290" /><Relationship Type="http://schemas.openxmlformats.org/officeDocument/2006/relationships/slide" Target="/ppt/slides/slide1.xml" Id="Reb11b140b07d4b68" /><Relationship Type="http://schemas.openxmlformats.org/officeDocument/2006/relationships/slide" Target="/ppt/slides/slide2.xml" Id="Ra9e5077f03204519" /><Relationship Type="http://schemas.openxmlformats.org/officeDocument/2006/relationships/slide" Target="/ppt/slides/slide3.xml" Id="R17b3c7354add481d" /><Relationship Type="http://schemas.openxmlformats.org/officeDocument/2006/relationships/slide" Target="/ppt/slides/slide4.xml" Id="Rd6431872267d40d1" /><Relationship Type="http://schemas.openxmlformats.org/officeDocument/2006/relationships/slide" Target="/ppt/slides/slide5.xml" Id="Rb4a77338206745f9" /><Relationship Type="http://schemas.openxmlformats.org/officeDocument/2006/relationships/slide" Target="/ppt/slides/slide6.xml" Id="Rc3949f4f8ff849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b8c6241ca446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7bf57b97d4d29" /><Relationship Type="http://schemas.openxmlformats.org/officeDocument/2006/relationships/theme" Target="/ppt/slideMasters/theme/theme1.xml" Id="R08d4d59861c648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e7bf57b97d4d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320a9dc7443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60dd55bb248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32f67d22743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13681aa7444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bd96071bc4f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ae975b36845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LUKAS STIFTELSEN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LUKAS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LUKAS STIFTELSEN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LUKAS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LUKAS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LUKAS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250 731 149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20 875 648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20 218 284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148 712 621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224 265 682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LUKAS STIFTELSEN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97 33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firmapost@lukasstiftelsen.no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953 557 088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LUKAS STIFTELSEN</a:t>
            </a:r>
          </a:p>
        </p:txBody>
      </p:sp>
    </p:spTree>
  </p:cSld>
  <p:clrMapOvr>
    <a:masterClrMapping xmlns:a="http://schemas.openxmlformats.org/drawingml/2006/main"/>
  </p:clrMapOvr>
</p:sld>
</file>