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317232ff004c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1ec8d426404ad4"/>
  </p:sldMasterIdLst>
  <p:sldIdLst>
    <p:sldId xmlns:r="http://schemas.openxmlformats.org/officeDocument/2006/relationships" id="256" r:id="R6b41a316de44457e"/>
    <p:sldId xmlns:r="http://schemas.openxmlformats.org/officeDocument/2006/relationships" id="257" r:id="Rdb0a7432a6c845a4"/>
    <p:sldId xmlns:r="http://schemas.openxmlformats.org/officeDocument/2006/relationships" id="258" r:id="Re45c0dc943f74891"/>
    <p:sldId xmlns:r="http://schemas.openxmlformats.org/officeDocument/2006/relationships" id="259" r:id="R8960632443f7468c"/>
    <p:sldId xmlns:r="http://schemas.openxmlformats.org/officeDocument/2006/relationships" id="260" r:id="R096f86f4a37143ac"/>
    <p:sldId xmlns:r="http://schemas.openxmlformats.org/officeDocument/2006/relationships" id="261" r:id="Rc47a711d4b7341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1ec8d426404ad4" /><Relationship Type="http://schemas.openxmlformats.org/officeDocument/2006/relationships/slide" Target="/ppt/slides/slide1.xml" Id="R6b41a316de44457e" /><Relationship Type="http://schemas.openxmlformats.org/officeDocument/2006/relationships/slide" Target="/ppt/slides/slide2.xml" Id="Rdb0a7432a6c845a4" /><Relationship Type="http://schemas.openxmlformats.org/officeDocument/2006/relationships/slide" Target="/ppt/slides/slide3.xml" Id="Re45c0dc943f74891" /><Relationship Type="http://schemas.openxmlformats.org/officeDocument/2006/relationships/slide" Target="/ppt/slides/slide4.xml" Id="R8960632443f7468c" /><Relationship Type="http://schemas.openxmlformats.org/officeDocument/2006/relationships/slide" Target="/ppt/slides/slide5.xml" Id="R096f86f4a37143ac" /><Relationship Type="http://schemas.openxmlformats.org/officeDocument/2006/relationships/slide" Target="/ppt/slides/slide6.xml" Id="Rc47a711d4b7341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301e35b96242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153439b6b4345" /><Relationship Type="http://schemas.openxmlformats.org/officeDocument/2006/relationships/theme" Target="/ppt/slideMasters/theme/theme1.xml" Id="R8bff6fb8cc484b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b153439b6b43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7b271bb0a4c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e72bfb14347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ec71528a142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cae8b34554a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1a7f6939c42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81902231f42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NORCONSERV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NORCONSERV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NORCONSERV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NORCONSERV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NORCONSERV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NORCONSERV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−2 729 723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1 839 067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30 804 756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31 021 843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NORCONSERV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Richard Johnsens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84 46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www.norconserv.no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954 218 406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NORCONSERV</a:t>
            </a:r>
          </a:p>
        </p:txBody>
      </p:sp>
    </p:spTree>
  </p:cSld>
  <p:clrMapOvr>
    <a:masterClrMapping xmlns:a="http://schemas.openxmlformats.org/drawingml/2006/main"/>
  </p:clrMapOvr>
</p:sld>
</file>