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7c47892154c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c38483b8f4802"/>
  </p:sldMasterIdLst>
  <p:sldIdLst>
    <p:sldId xmlns:r="http://schemas.openxmlformats.org/officeDocument/2006/relationships" id="256" r:id="Re380446046de4630"/>
    <p:sldId xmlns:r="http://schemas.openxmlformats.org/officeDocument/2006/relationships" id="257" r:id="Ra5ac85a2437547ed"/>
    <p:sldId xmlns:r="http://schemas.openxmlformats.org/officeDocument/2006/relationships" id="258" r:id="Rebb9a217ab88487c"/>
    <p:sldId xmlns:r="http://schemas.openxmlformats.org/officeDocument/2006/relationships" id="259" r:id="Rf255172474f749db"/>
    <p:sldId xmlns:r="http://schemas.openxmlformats.org/officeDocument/2006/relationships" id="260" r:id="Rc75d1bd429e84f7e"/>
    <p:sldId xmlns:r="http://schemas.openxmlformats.org/officeDocument/2006/relationships" id="261" r:id="R284672fd4db04879"/>
    <p:sldId xmlns:r="http://schemas.openxmlformats.org/officeDocument/2006/relationships" id="262" r:id="R0eea7fee8616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c38483b8f4802" /><Relationship Type="http://schemas.openxmlformats.org/officeDocument/2006/relationships/slide" Target="/ppt/slides/slide1.xml" Id="Re380446046de4630" /><Relationship Type="http://schemas.openxmlformats.org/officeDocument/2006/relationships/slide" Target="/ppt/slides/slide2.xml" Id="Ra5ac85a2437547ed" /><Relationship Type="http://schemas.openxmlformats.org/officeDocument/2006/relationships/slide" Target="/ppt/slides/slide3.xml" Id="Rebb9a217ab88487c" /><Relationship Type="http://schemas.openxmlformats.org/officeDocument/2006/relationships/slide" Target="/ppt/slides/slide4.xml" Id="Rf255172474f749db" /><Relationship Type="http://schemas.openxmlformats.org/officeDocument/2006/relationships/slide" Target="/ppt/slides/slide5.xml" Id="Rc75d1bd429e84f7e" /><Relationship Type="http://schemas.openxmlformats.org/officeDocument/2006/relationships/slide" Target="/ppt/slides/slide6.xml" Id="R284672fd4db04879" /><Relationship Type="http://schemas.openxmlformats.org/officeDocument/2006/relationships/slide" Target="/ppt/slides/slide7.xml" Id="R0eea7fee8616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2051c37dd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0d5a3f3cc42a1" /><Relationship Type="http://schemas.openxmlformats.org/officeDocument/2006/relationships/theme" Target="/ppt/slideMasters/theme/theme1.xml" Id="Rdad147d30ddf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0d5a3f3cc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bcba85247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37182e499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efdb572e5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729f056b5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6c8f828f2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8dee780d8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91dccc81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CONSULTA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CONSULTA AS ble etablert [år] og holder til i Tofte.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31 524 146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11 008 655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Strandvei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post.consulta@ecit.no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954 231 313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