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4974ebaf2e46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8b08ae3753458b"/>
  </p:sldMasterIdLst>
  <p:sldIdLst>
    <p:sldId xmlns:r="http://schemas.openxmlformats.org/officeDocument/2006/relationships" id="256" r:id="R3eadb234bd864f80"/>
    <p:sldId xmlns:r="http://schemas.openxmlformats.org/officeDocument/2006/relationships" id="257" r:id="R6baba1bc547b4b5a"/>
    <p:sldId xmlns:r="http://schemas.openxmlformats.org/officeDocument/2006/relationships" id="258" r:id="R494544fcc07b43da"/>
    <p:sldId xmlns:r="http://schemas.openxmlformats.org/officeDocument/2006/relationships" id="259" r:id="Rfe918e08edf24259"/>
    <p:sldId xmlns:r="http://schemas.openxmlformats.org/officeDocument/2006/relationships" id="260" r:id="Rf8ffa7d64060456d"/>
    <p:sldId xmlns:r="http://schemas.openxmlformats.org/officeDocument/2006/relationships" id="261" r:id="Re913616d076943d6"/>
    <p:sldId xmlns:r="http://schemas.openxmlformats.org/officeDocument/2006/relationships" id="262" r:id="Re61e72d1be224e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8b08ae3753458b" /><Relationship Type="http://schemas.openxmlformats.org/officeDocument/2006/relationships/slide" Target="/ppt/slides/slide1.xml" Id="R3eadb234bd864f80" /><Relationship Type="http://schemas.openxmlformats.org/officeDocument/2006/relationships/slide" Target="/ppt/slides/slide2.xml" Id="R6baba1bc547b4b5a" /><Relationship Type="http://schemas.openxmlformats.org/officeDocument/2006/relationships/slide" Target="/ppt/slides/slide3.xml" Id="R494544fcc07b43da" /><Relationship Type="http://schemas.openxmlformats.org/officeDocument/2006/relationships/slide" Target="/ppt/slides/slide4.xml" Id="Rfe918e08edf24259" /><Relationship Type="http://schemas.openxmlformats.org/officeDocument/2006/relationships/slide" Target="/ppt/slides/slide5.xml" Id="Rf8ffa7d64060456d" /><Relationship Type="http://schemas.openxmlformats.org/officeDocument/2006/relationships/slide" Target="/ppt/slides/slide6.xml" Id="Re913616d076943d6" /><Relationship Type="http://schemas.openxmlformats.org/officeDocument/2006/relationships/slide" Target="/ppt/slides/slide7.xml" Id="Re61e72d1be224e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5c3e92edf049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fa53468a594ca6" /><Relationship Type="http://schemas.openxmlformats.org/officeDocument/2006/relationships/theme" Target="/ppt/slideMasters/theme/theme1.xml" Id="R3b3d6e38a4ec4e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fa53468a594c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3b4105678845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db6da28e2f4c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69e6e36d0443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16acb206be4f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73b4cfa94348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3c882cec29415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efe59b32e84b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NORMAR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NORMAR AS ble etablert [år] og holder til i Ølen.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−595 273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16 976 089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145 569 107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145 569 107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ENDRE MATRE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GEORG MATRE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MATRE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NORALF MATRE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H0301, Mulagata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5580 Ølen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954 322 467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NORMAR AS</a:t>
            </a:r>
          </a:p>
        </p:txBody>
      </p:sp>
    </p:spTree>
  </p:cSld>
  <p:clrMapOvr>
    <a:masterClrMapping xmlns:a="http://schemas.openxmlformats.org/drawingml/2006/main"/>
  </p:clrMapOvr>
</p:sld>
</file>