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e572635a9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cbaf5c20349da"/>
  </p:sldMasterIdLst>
  <p:sldIdLst>
    <p:sldId xmlns:r="http://schemas.openxmlformats.org/officeDocument/2006/relationships" id="256" r:id="Rb1f1940159f94599"/>
    <p:sldId xmlns:r="http://schemas.openxmlformats.org/officeDocument/2006/relationships" id="257" r:id="Rd4b46f89ffee49ac"/>
    <p:sldId xmlns:r="http://schemas.openxmlformats.org/officeDocument/2006/relationships" id="258" r:id="Rf202e716901248b6"/>
    <p:sldId xmlns:r="http://schemas.openxmlformats.org/officeDocument/2006/relationships" id="259" r:id="R5f005571b1a8417c"/>
    <p:sldId xmlns:r="http://schemas.openxmlformats.org/officeDocument/2006/relationships" id="260" r:id="Rc605ff31c52c43c4"/>
    <p:sldId xmlns:r="http://schemas.openxmlformats.org/officeDocument/2006/relationships" id="261" r:id="R06f9b34fe593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cbaf5c20349da" /><Relationship Type="http://schemas.openxmlformats.org/officeDocument/2006/relationships/slide" Target="/ppt/slides/slide1.xml" Id="Rb1f1940159f94599" /><Relationship Type="http://schemas.openxmlformats.org/officeDocument/2006/relationships/slide" Target="/ppt/slides/slide2.xml" Id="Rd4b46f89ffee49ac" /><Relationship Type="http://schemas.openxmlformats.org/officeDocument/2006/relationships/slide" Target="/ppt/slides/slide3.xml" Id="Rf202e716901248b6" /><Relationship Type="http://schemas.openxmlformats.org/officeDocument/2006/relationships/slide" Target="/ppt/slides/slide4.xml" Id="R5f005571b1a8417c" /><Relationship Type="http://schemas.openxmlformats.org/officeDocument/2006/relationships/slide" Target="/ppt/slides/slide5.xml" Id="Rc605ff31c52c43c4" /><Relationship Type="http://schemas.openxmlformats.org/officeDocument/2006/relationships/slide" Target="/ppt/slides/slide6.xml" Id="R06f9b34fe593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dc6157ee84c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b9e2d80044288" /><Relationship Type="http://schemas.openxmlformats.org/officeDocument/2006/relationships/theme" Target="/ppt/slideMasters/theme/theme1.xml" Id="Rcdbdecf11b89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b9e2d8004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c7478722841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5e353ba2a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d70842415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1b298ee50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0e1aa46b046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74a19496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NAVIGATØRENE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NAVIGATØRENE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30 127 555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31 303 888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Munchs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15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post@navigatorene.no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www.navigatorene.no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954 386 481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