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522475fde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3ad2cf1804b2e"/>
  </p:sldMasterIdLst>
  <p:sldIdLst>
    <p:sldId xmlns:r="http://schemas.openxmlformats.org/officeDocument/2006/relationships" id="256" r:id="R041e91104de74056"/>
    <p:sldId xmlns:r="http://schemas.openxmlformats.org/officeDocument/2006/relationships" id="257" r:id="Rd792b35346694c27"/>
    <p:sldId xmlns:r="http://schemas.openxmlformats.org/officeDocument/2006/relationships" id="258" r:id="Rb38b87bc222f4dd1"/>
    <p:sldId xmlns:r="http://schemas.openxmlformats.org/officeDocument/2006/relationships" id="259" r:id="R896209a58cca4b02"/>
    <p:sldId xmlns:r="http://schemas.openxmlformats.org/officeDocument/2006/relationships" id="260" r:id="Rf90a3c633eea4915"/>
    <p:sldId xmlns:r="http://schemas.openxmlformats.org/officeDocument/2006/relationships" id="261" r:id="Rfb26c908d9e14a0c"/>
    <p:sldId xmlns:r="http://schemas.openxmlformats.org/officeDocument/2006/relationships" id="262" r:id="Rd0a3cda4ad8f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3ad2cf1804b2e" /><Relationship Type="http://schemas.openxmlformats.org/officeDocument/2006/relationships/slide" Target="/ppt/slides/slide1.xml" Id="R041e91104de74056" /><Relationship Type="http://schemas.openxmlformats.org/officeDocument/2006/relationships/slide" Target="/ppt/slides/slide2.xml" Id="Rd792b35346694c27" /><Relationship Type="http://schemas.openxmlformats.org/officeDocument/2006/relationships/slide" Target="/ppt/slides/slide3.xml" Id="Rb38b87bc222f4dd1" /><Relationship Type="http://schemas.openxmlformats.org/officeDocument/2006/relationships/slide" Target="/ppt/slides/slide4.xml" Id="R896209a58cca4b02" /><Relationship Type="http://schemas.openxmlformats.org/officeDocument/2006/relationships/slide" Target="/ppt/slides/slide5.xml" Id="Rf90a3c633eea4915" /><Relationship Type="http://schemas.openxmlformats.org/officeDocument/2006/relationships/slide" Target="/ppt/slides/slide6.xml" Id="Rfb26c908d9e14a0c" /><Relationship Type="http://schemas.openxmlformats.org/officeDocument/2006/relationships/slide" Target="/ppt/slides/slide7.xml" Id="Rd0a3cda4ad8f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5ff69ef60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99f20525a414c" /><Relationship Type="http://schemas.openxmlformats.org/officeDocument/2006/relationships/theme" Target="/ppt/slideMasters/theme/theme1.xml" Id="R234c98cec95f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99f20525a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edb4f657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a3e64f37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662e348d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0022049c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104d5966c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36584d660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e2ccc416c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STENSAAS REINSDYRSLAKTERI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STENSAAS REINSDYRSLAKTERI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128 818 271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10 478 081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7 268 913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25 317 914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63 935 610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STENSAAS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HARRY SORKEN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STRICKERT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Feragsveien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firmapost@stensaas.no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www.stensaas.no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954 463 028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