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a379c94fa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67b74b9c8439c"/>
  </p:sldMasterIdLst>
  <p:sldIdLst>
    <p:sldId xmlns:r="http://schemas.openxmlformats.org/officeDocument/2006/relationships" id="256" r:id="R709f903e2f5e454a"/>
    <p:sldId xmlns:r="http://schemas.openxmlformats.org/officeDocument/2006/relationships" id="257" r:id="Ra0b5dabea4c14eae"/>
    <p:sldId xmlns:r="http://schemas.openxmlformats.org/officeDocument/2006/relationships" id="258" r:id="R25309de15e3c450d"/>
    <p:sldId xmlns:r="http://schemas.openxmlformats.org/officeDocument/2006/relationships" id="259" r:id="R9ddf59d18dba4b12"/>
    <p:sldId xmlns:r="http://schemas.openxmlformats.org/officeDocument/2006/relationships" id="260" r:id="R272190b7852c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67b74b9c8439c" /><Relationship Type="http://schemas.openxmlformats.org/officeDocument/2006/relationships/slide" Target="/ppt/slides/slide1.xml" Id="R709f903e2f5e454a" /><Relationship Type="http://schemas.openxmlformats.org/officeDocument/2006/relationships/slide" Target="/ppt/slides/slide2.xml" Id="Ra0b5dabea4c14eae" /><Relationship Type="http://schemas.openxmlformats.org/officeDocument/2006/relationships/slide" Target="/ppt/slides/slide3.xml" Id="R25309de15e3c450d" /><Relationship Type="http://schemas.openxmlformats.org/officeDocument/2006/relationships/slide" Target="/ppt/slides/slide4.xml" Id="R9ddf59d18dba4b12" /><Relationship Type="http://schemas.openxmlformats.org/officeDocument/2006/relationships/slide" Target="/ppt/slides/slide5.xml" Id="R272190b7852c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e0eee2131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ddbe7cbe43fd" /><Relationship Type="http://schemas.openxmlformats.org/officeDocument/2006/relationships/theme" Target="/ppt/slideMasters/theme/theme1.xml" Id="R6e3672195765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bddbe7cbe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aea15cf9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339efff0e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c737d9934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94179bd5143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840b5084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