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31f6ffc2584d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902d9ccaca4cc3"/>
  </p:sldMasterIdLst>
  <p:sldIdLst>
    <p:sldId xmlns:r="http://schemas.openxmlformats.org/officeDocument/2006/relationships" id="256" r:id="Rd955ce64e0504a2c"/>
    <p:sldId xmlns:r="http://schemas.openxmlformats.org/officeDocument/2006/relationships" id="257" r:id="R2b2448356f094efc"/>
    <p:sldId xmlns:r="http://schemas.openxmlformats.org/officeDocument/2006/relationships" id="258" r:id="R335823146dc54f00"/>
    <p:sldId xmlns:r="http://schemas.openxmlformats.org/officeDocument/2006/relationships" id="259" r:id="R78232bfe24a14919"/>
    <p:sldId xmlns:r="http://schemas.openxmlformats.org/officeDocument/2006/relationships" id="260" r:id="R02462a15668948e1"/>
    <p:sldId xmlns:r="http://schemas.openxmlformats.org/officeDocument/2006/relationships" id="261" r:id="R77055a60fc774a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02d9ccaca4cc3" /><Relationship Type="http://schemas.openxmlformats.org/officeDocument/2006/relationships/slide" Target="/ppt/slides/slide1.xml" Id="Rd955ce64e0504a2c" /><Relationship Type="http://schemas.openxmlformats.org/officeDocument/2006/relationships/slide" Target="/ppt/slides/slide2.xml" Id="R2b2448356f094efc" /><Relationship Type="http://schemas.openxmlformats.org/officeDocument/2006/relationships/slide" Target="/ppt/slides/slide3.xml" Id="R335823146dc54f00" /><Relationship Type="http://schemas.openxmlformats.org/officeDocument/2006/relationships/slide" Target="/ppt/slides/slide4.xml" Id="R78232bfe24a14919" /><Relationship Type="http://schemas.openxmlformats.org/officeDocument/2006/relationships/slide" Target="/ppt/slides/slide5.xml" Id="R02462a15668948e1" /><Relationship Type="http://schemas.openxmlformats.org/officeDocument/2006/relationships/slide" Target="/ppt/slides/slide6.xml" Id="R77055a60fc774a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910b14eeb24a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aca305d914335" /><Relationship Type="http://schemas.openxmlformats.org/officeDocument/2006/relationships/theme" Target="/ppt/slideMasters/theme/theme1.xml" Id="R7f7355ef615348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0aca305d9143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36fa8a21f4b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076b0324c44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e855a45e14b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94bf72a41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e8280704045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9e00ee148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 I ÅRDAL OG OMLAND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I ÅRDAL OG OMLAND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 I ÅRDAL OG OMLAND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I ÅRDAL OG OMLAND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I ÅRDAL OG OMLAND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I ÅRDAL OG OMLAND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215 849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−171 079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−169 913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578 564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1 577 614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I ÅRDAL OG OMLAND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954 679 810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I ÅRDAL OG OMLAND</a:t>
            </a:r>
          </a:p>
        </p:txBody>
      </p:sp>
    </p:spTree>
  </p:cSld>
  <p:clrMapOvr>
    <a:masterClrMapping xmlns:a="http://schemas.openxmlformats.org/drawingml/2006/main"/>
  </p:clrMapOvr>
</p:sld>
</file>