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a657025f354c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94dc1f96494312"/>
  </p:sldMasterIdLst>
  <p:sldIdLst>
    <p:sldId xmlns:r="http://schemas.openxmlformats.org/officeDocument/2006/relationships" id="256" r:id="Rbd43722986114964"/>
    <p:sldId xmlns:r="http://schemas.openxmlformats.org/officeDocument/2006/relationships" id="257" r:id="R3765e9f1067a48f2"/>
    <p:sldId xmlns:r="http://schemas.openxmlformats.org/officeDocument/2006/relationships" id="258" r:id="R0bf8466a153b4aa1"/>
    <p:sldId xmlns:r="http://schemas.openxmlformats.org/officeDocument/2006/relationships" id="259" r:id="Reef8df30318e4c12"/>
    <p:sldId xmlns:r="http://schemas.openxmlformats.org/officeDocument/2006/relationships" id="260" r:id="R31496f73902b405f"/>
    <p:sldId xmlns:r="http://schemas.openxmlformats.org/officeDocument/2006/relationships" id="261" r:id="R3a4766377ba24fc9"/>
    <p:sldId xmlns:r="http://schemas.openxmlformats.org/officeDocument/2006/relationships" id="262" r:id="Rcd4142bd797c47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94dc1f96494312" /><Relationship Type="http://schemas.openxmlformats.org/officeDocument/2006/relationships/slide" Target="/ppt/slides/slide1.xml" Id="Rbd43722986114964" /><Relationship Type="http://schemas.openxmlformats.org/officeDocument/2006/relationships/slide" Target="/ppt/slides/slide2.xml" Id="R3765e9f1067a48f2" /><Relationship Type="http://schemas.openxmlformats.org/officeDocument/2006/relationships/slide" Target="/ppt/slides/slide3.xml" Id="R0bf8466a153b4aa1" /><Relationship Type="http://schemas.openxmlformats.org/officeDocument/2006/relationships/slide" Target="/ppt/slides/slide4.xml" Id="Reef8df30318e4c12" /><Relationship Type="http://schemas.openxmlformats.org/officeDocument/2006/relationships/slide" Target="/ppt/slides/slide5.xml" Id="R31496f73902b405f" /><Relationship Type="http://schemas.openxmlformats.org/officeDocument/2006/relationships/slide" Target="/ppt/slides/slide6.xml" Id="R3a4766377ba24fc9" /><Relationship Type="http://schemas.openxmlformats.org/officeDocument/2006/relationships/slide" Target="/ppt/slides/slide7.xml" Id="Rcd4142bd797c47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691f65517344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9aafa03544214" /><Relationship Type="http://schemas.openxmlformats.org/officeDocument/2006/relationships/theme" Target="/ppt/slideMasters/theme/theme1.xml" Id="R42ce808267174e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59aafa035442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0ebedd95d45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5398989e44f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ad3735b8b4f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1f021a0a94b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d93825f2c49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80603712941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ef502c76f44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TOMCON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3 168 923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1 572 775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1 255 342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1 954 564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tom@tomcon.no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955 010 566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