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19dc16ab64b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756621cd804b0e"/>
  </p:sldMasterIdLst>
  <p:sldIdLst>
    <p:sldId xmlns:r="http://schemas.openxmlformats.org/officeDocument/2006/relationships" id="256" r:id="Rc35e8e38ff7f4533"/>
    <p:sldId xmlns:r="http://schemas.openxmlformats.org/officeDocument/2006/relationships" id="257" r:id="R491e186e1fd14771"/>
    <p:sldId xmlns:r="http://schemas.openxmlformats.org/officeDocument/2006/relationships" id="258" r:id="R060585c6e1194fab"/>
    <p:sldId xmlns:r="http://schemas.openxmlformats.org/officeDocument/2006/relationships" id="259" r:id="R7e9985480fed433a"/>
    <p:sldId xmlns:r="http://schemas.openxmlformats.org/officeDocument/2006/relationships" id="260" r:id="Re61fefdbd2f64d2c"/>
    <p:sldId xmlns:r="http://schemas.openxmlformats.org/officeDocument/2006/relationships" id="261" r:id="R14975a86744e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56621cd804b0e" /><Relationship Type="http://schemas.openxmlformats.org/officeDocument/2006/relationships/slide" Target="/ppt/slides/slide1.xml" Id="Rc35e8e38ff7f4533" /><Relationship Type="http://schemas.openxmlformats.org/officeDocument/2006/relationships/slide" Target="/ppt/slides/slide2.xml" Id="R491e186e1fd14771" /><Relationship Type="http://schemas.openxmlformats.org/officeDocument/2006/relationships/slide" Target="/ppt/slides/slide3.xml" Id="R060585c6e1194fab" /><Relationship Type="http://schemas.openxmlformats.org/officeDocument/2006/relationships/slide" Target="/ppt/slides/slide4.xml" Id="R7e9985480fed433a" /><Relationship Type="http://schemas.openxmlformats.org/officeDocument/2006/relationships/slide" Target="/ppt/slides/slide5.xml" Id="Re61fefdbd2f64d2c" /><Relationship Type="http://schemas.openxmlformats.org/officeDocument/2006/relationships/slide" Target="/ppt/slides/slide6.xml" Id="R14975a86744e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f5e887051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b960ef8fa4479" /><Relationship Type="http://schemas.openxmlformats.org/officeDocument/2006/relationships/theme" Target="/ppt/slideMasters/theme/theme1.xml" Id="Rda27154a45444a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b960ef8fa44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e8e9bf2b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d9d810f1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34ba89a1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dbd7685b5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799c71b71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f8a39936d40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INDREMISJONSFORBUNDET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26 516 322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1 928 158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90 469 284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116 925 621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imf@imf.no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955 043 901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