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c3330ec92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d9aab6dae4ada"/>
  </p:sldMasterIdLst>
  <p:sldIdLst>
    <p:sldId xmlns:r="http://schemas.openxmlformats.org/officeDocument/2006/relationships" id="256" r:id="R8b056d1e36dc4510"/>
    <p:sldId xmlns:r="http://schemas.openxmlformats.org/officeDocument/2006/relationships" id="257" r:id="R00d693454a54438c"/>
    <p:sldId xmlns:r="http://schemas.openxmlformats.org/officeDocument/2006/relationships" id="258" r:id="R0228a95f70544a1a"/>
    <p:sldId xmlns:r="http://schemas.openxmlformats.org/officeDocument/2006/relationships" id="259" r:id="R88e04c8758f64f66"/>
    <p:sldId xmlns:r="http://schemas.openxmlformats.org/officeDocument/2006/relationships" id="260" r:id="R6135719dee8244ca"/>
    <p:sldId xmlns:r="http://schemas.openxmlformats.org/officeDocument/2006/relationships" id="261" r:id="R3e49026a5d174bc5"/>
    <p:sldId xmlns:r="http://schemas.openxmlformats.org/officeDocument/2006/relationships" id="262" r:id="Reaebd2d205df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d9aab6dae4ada" /><Relationship Type="http://schemas.openxmlformats.org/officeDocument/2006/relationships/slide" Target="/ppt/slides/slide1.xml" Id="R8b056d1e36dc4510" /><Relationship Type="http://schemas.openxmlformats.org/officeDocument/2006/relationships/slide" Target="/ppt/slides/slide2.xml" Id="R00d693454a54438c" /><Relationship Type="http://schemas.openxmlformats.org/officeDocument/2006/relationships/slide" Target="/ppt/slides/slide3.xml" Id="R0228a95f70544a1a" /><Relationship Type="http://schemas.openxmlformats.org/officeDocument/2006/relationships/slide" Target="/ppt/slides/slide4.xml" Id="R88e04c8758f64f66" /><Relationship Type="http://schemas.openxmlformats.org/officeDocument/2006/relationships/slide" Target="/ppt/slides/slide5.xml" Id="R6135719dee8244ca" /><Relationship Type="http://schemas.openxmlformats.org/officeDocument/2006/relationships/slide" Target="/ppt/slides/slide6.xml" Id="R3e49026a5d174bc5" /><Relationship Type="http://schemas.openxmlformats.org/officeDocument/2006/relationships/slide" Target="/ppt/slides/slide7.xml" Id="Reaebd2d205df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c74c999b9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3fd382fc49ff" /><Relationship Type="http://schemas.openxmlformats.org/officeDocument/2006/relationships/theme" Target="/ppt/slideMasters/theme/theme1.xml" Id="R398ae661782c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73fd382fc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bf955a69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8b7373f0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b1ef0901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55ba6b1e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25c17b03f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8f52e83fc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9944b4c4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