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156a220ef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0dd46ba914882"/>
  </p:sldMasterIdLst>
  <p:sldIdLst>
    <p:sldId xmlns:r="http://schemas.openxmlformats.org/officeDocument/2006/relationships" id="256" r:id="Rf68867d6ed884e25"/>
    <p:sldId xmlns:r="http://schemas.openxmlformats.org/officeDocument/2006/relationships" id="257" r:id="Rac567bf5140640fa"/>
    <p:sldId xmlns:r="http://schemas.openxmlformats.org/officeDocument/2006/relationships" id="258" r:id="R088c98ad5425465f"/>
    <p:sldId xmlns:r="http://schemas.openxmlformats.org/officeDocument/2006/relationships" id="259" r:id="R37f0d566779e4ce3"/>
    <p:sldId xmlns:r="http://schemas.openxmlformats.org/officeDocument/2006/relationships" id="260" r:id="R57da2716ee5d4bb0"/>
    <p:sldId xmlns:r="http://schemas.openxmlformats.org/officeDocument/2006/relationships" id="261" r:id="R07d95e4c4cc545e0"/>
    <p:sldId xmlns:r="http://schemas.openxmlformats.org/officeDocument/2006/relationships" id="262" r:id="Rdc81a76fec3c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0dd46ba914882" /><Relationship Type="http://schemas.openxmlformats.org/officeDocument/2006/relationships/slide" Target="/ppt/slides/slide1.xml" Id="Rf68867d6ed884e25" /><Relationship Type="http://schemas.openxmlformats.org/officeDocument/2006/relationships/slide" Target="/ppt/slides/slide2.xml" Id="Rac567bf5140640fa" /><Relationship Type="http://schemas.openxmlformats.org/officeDocument/2006/relationships/slide" Target="/ppt/slides/slide3.xml" Id="R088c98ad5425465f" /><Relationship Type="http://schemas.openxmlformats.org/officeDocument/2006/relationships/slide" Target="/ppt/slides/slide4.xml" Id="R37f0d566779e4ce3" /><Relationship Type="http://schemas.openxmlformats.org/officeDocument/2006/relationships/slide" Target="/ppt/slides/slide5.xml" Id="R57da2716ee5d4bb0" /><Relationship Type="http://schemas.openxmlformats.org/officeDocument/2006/relationships/slide" Target="/ppt/slides/slide6.xml" Id="R07d95e4c4cc545e0" /><Relationship Type="http://schemas.openxmlformats.org/officeDocument/2006/relationships/slide" Target="/ppt/slides/slide7.xml" Id="Rdc81a76fec3c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c53686cf648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b3bbb4364b85" /><Relationship Type="http://schemas.openxmlformats.org/officeDocument/2006/relationships/theme" Target="/ppt/slideMasters/theme/theme1.xml" Id="R8d8eb56ce635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7b3bbb436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5f4084000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cddc07e3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bda076e1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6d7e2ca1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26c4ea22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f2fa2fc2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bf50cd31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GIDSKEHAUG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