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0c3cef671548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f96079070643bc"/>
  </p:sldMasterIdLst>
  <p:sldIdLst>
    <p:sldId xmlns:r="http://schemas.openxmlformats.org/officeDocument/2006/relationships" id="256" r:id="R797107d5895b4f36"/>
    <p:sldId xmlns:r="http://schemas.openxmlformats.org/officeDocument/2006/relationships" id="257" r:id="Ra265a6e4b12c4d1a"/>
    <p:sldId xmlns:r="http://schemas.openxmlformats.org/officeDocument/2006/relationships" id="258" r:id="Rdc56089c18f54a59"/>
    <p:sldId xmlns:r="http://schemas.openxmlformats.org/officeDocument/2006/relationships" id="259" r:id="Rd82b020bfc554aa4"/>
    <p:sldId xmlns:r="http://schemas.openxmlformats.org/officeDocument/2006/relationships" id="260" r:id="R3d84b0850c024271"/>
    <p:sldId xmlns:r="http://schemas.openxmlformats.org/officeDocument/2006/relationships" id="261" r:id="R59b321e6b583466a"/>
    <p:sldId xmlns:r="http://schemas.openxmlformats.org/officeDocument/2006/relationships" id="262" r:id="R7dae5f0378f842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96079070643bc" /><Relationship Type="http://schemas.openxmlformats.org/officeDocument/2006/relationships/slide" Target="/ppt/slides/slide1.xml" Id="R797107d5895b4f36" /><Relationship Type="http://schemas.openxmlformats.org/officeDocument/2006/relationships/slide" Target="/ppt/slides/slide2.xml" Id="Ra265a6e4b12c4d1a" /><Relationship Type="http://schemas.openxmlformats.org/officeDocument/2006/relationships/slide" Target="/ppt/slides/slide3.xml" Id="Rdc56089c18f54a59" /><Relationship Type="http://schemas.openxmlformats.org/officeDocument/2006/relationships/slide" Target="/ppt/slides/slide4.xml" Id="Rd82b020bfc554aa4" /><Relationship Type="http://schemas.openxmlformats.org/officeDocument/2006/relationships/slide" Target="/ppt/slides/slide5.xml" Id="R3d84b0850c024271" /><Relationship Type="http://schemas.openxmlformats.org/officeDocument/2006/relationships/slide" Target="/ppt/slides/slide6.xml" Id="R59b321e6b583466a" /><Relationship Type="http://schemas.openxmlformats.org/officeDocument/2006/relationships/slide" Target="/ppt/slides/slide7.xml" Id="R7dae5f0378f842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fef5766dbd40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703400ffb42f1" /><Relationship Type="http://schemas.openxmlformats.org/officeDocument/2006/relationships/theme" Target="/ppt/slideMasters/theme/theme1.xml" Id="Rc8ee8bfe47314e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b703400ffb42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d9085262547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c4f20f9cd41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375dc7b4049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47d77056248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e33efe13c4f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0850d926348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202f713ce45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RIDABU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RIDABU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RIDABU HANDEL AS ble etablert [år] og holder til i Ridabu.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RIDABU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RIDABU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RIDABU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2 207 313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6 378 696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44 722 969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50 496 808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RIDABU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TOR-OLE KIRKNES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RIDABU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Todderudvegen 46A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2322 Ridabu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955 913 329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RIDABU HANDEL AS</a:t>
            </a:r>
          </a:p>
        </p:txBody>
      </p:sp>
    </p:spTree>
  </p:cSld>
  <p:clrMapOvr>
    <a:masterClrMapping xmlns:a="http://schemas.openxmlformats.org/drawingml/2006/main"/>
  </p:clrMapOvr>
</p:sld>
</file>