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a3cddb0b8646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e7f62be946453d"/>
  </p:sldMasterIdLst>
  <p:sldIdLst>
    <p:sldId xmlns:r="http://schemas.openxmlformats.org/officeDocument/2006/relationships" id="256" r:id="R44bfa98b99074f16"/>
    <p:sldId xmlns:r="http://schemas.openxmlformats.org/officeDocument/2006/relationships" id="257" r:id="Raddf6b5c6d3e4ece"/>
    <p:sldId xmlns:r="http://schemas.openxmlformats.org/officeDocument/2006/relationships" id="258" r:id="R20f8f50c15744d76"/>
    <p:sldId xmlns:r="http://schemas.openxmlformats.org/officeDocument/2006/relationships" id="259" r:id="Rf999f28607a2431f"/>
    <p:sldId xmlns:r="http://schemas.openxmlformats.org/officeDocument/2006/relationships" id="260" r:id="R3b5f338d70294f6a"/>
    <p:sldId xmlns:r="http://schemas.openxmlformats.org/officeDocument/2006/relationships" id="261" r:id="R8b515d5bb9484d95"/>
    <p:sldId xmlns:r="http://schemas.openxmlformats.org/officeDocument/2006/relationships" id="262" r:id="R58fecdc8290448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e7f62be946453d" /><Relationship Type="http://schemas.openxmlformats.org/officeDocument/2006/relationships/slide" Target="/ppt/slides/slide1.xml" Id="R44bfa98b99074f16" /><Relationship Type="http://schemas.openxmlformats.org/officeDocument/2006/relationships/slide" Target="/ppt/slides/slide2.xml" Id="Raddf6b5c6d3e4ece" /><Relationship Type="http://schemas.openxmlformats.org/officeDocument/2006/relationships/slide" Target="/ppt/slides/slide3.xml" Id="R20f8f50c15744d76" /><Relationship Type="http://schemas.openxmlformats.org/officeDocument/2006/relationships/slide" Target="/ppt/slides/slide4.xml" Id="Rf999f28607a2431f" /><Relationship Type="http://schemas.openxmlformats.org/officeDocument/2006/relationships/slide" Target="/ppt/slides/slide5.xml" Id="R3b5f338d70294f6a" /><Relationship Type="http://schemas.openxmlformats.org/officeDocument/2006/relationships/slide" Target="/ppt/slides/slide6.xml" Id="R8b515d5bb9484d95" /><Relationship Type="http://schemas.openxmlformats.org/officeDocument/2006/relationships/slide" Target="/ppt/slides/slide7.xml" Id="R58fecdc8290448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dff1c8f2b4c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a1d440f2e45b2" /><Relationship Type="http://schemas.openxmlformats.org/officeDocument/2006/relationships/theme" Target="/ppt/slideMasters/theme/theme1.xml" Id="Rc3e8857d00634d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9a1d440f2e45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e1f301ff04f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60336628d47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5eeb8571b4a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c18b18b134e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2cbbe843d4e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6faf31bb14b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3437c1ef543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BREMSETH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BREMSETH SPORT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5 229 160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2 849 949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4 371 163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BREMSETH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BREMSETH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956 141 559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BREMSETH SPORT AS</a:t>
            </a:r>
          </a:p>
        </p:txBody>
      </p:sp>
    </p:spTree>
  </p:cSld>
  <p:clrMapOvr>
    <a:masterClrMapping xmlns:a="http://schemas.openxmlformats.org/drawingml/2006/main"/>
  </p:clrMapOvr>
</p:sld>
</file>