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3b1708fa0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8d1d33d95485e"/>
  </p:sldMasterIdLst>
  <p:sldIdLst>
    <p:sldId xmlns:r="http://schemas.openxmlformats.org/officeDocument/2006/relationships" id="256" r:id="Rd03368486366434b"/>
    <p:sldId xmlns:r="http://schemas.openxmlformats.org/officeDocument/2006/relationships" id="257" r:id="R1552d3b946ee4d69"/>
    <p:sldId xmlns:r="http://schemas.openxmlformats.org/officeDocument/2006/relationships" id="258" r:id="R67de3d8f578a430d"/>
    <p:sldId xmlns:r="http://schemas.openxmlformats.org/officeDocument/2006/relationships" id="259" r:id="Re8a3153b7bc54e95"/>
    <p:sldId xmlns:r="http://schemas.openxmlformats.org/officeDocument/2006/relationships" id="260" r:id="R6ebb989af3614cb1"/>
    <p:sldId xmlns:r="http://schemas.openxmlformats.org/officeDocument/2006/relationships" id="261" r:id="R2e69cedecd574ca9"/>
    <p:sldId xmlns:r="http://schemas.openxmlformats.org/officeDocument/2006/relationships" id="262" r:id="R8aabb51ca856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8d1d33d95485e" /><Relationship Type="http://schemas.openxmlformats.org/officeDocument/2006/relationships/slide" Target="/ppt/slides/slide1.xml" Id="Rd03368486366434b" /><Relationship Type="http://schemas.openxmlformats.org/officeDocument/2006/relationships/slide" Target="/ppt/slides/slide2.xml" Id="R1552d3b946ee4d69" /><Relationship Type="http://schemas.openxmlformats.org/officeDocument/2006/relationships/slide" Target="/ppt/slides/slide3.xml" Id="R67de3d8f578a430d" /><Relationship Type="http://schemas.openxmlformats.org/officeDocument/2006/relationships/slide" Target="/ppt/slides/slide4.xml" Id="Re8a3153b7bc54e95" /><Relationship Type="http://schemas.openxmlformats.org/officeDocument/2006/relationships/slide" Target="/ppt/slides/slide5.xml" Id="R6ebb989af3614cb1" /><Relationship Type="http://schemas.openxmlformats.org/officeDocument/2006/relationships/slide" Target="/ppt/slides/slide6.xml" Id="R2e69cedecd574ca9" /><Relationship Type="http://schemas.openxmlformats.org/officeDocument/2006/relationships/slide" Target="/ppt/slides/slide7.xml" Id="R8aabb51ca856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230671b4d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d42d51e94c1c" /><Relationship Type="http://schemas.openxmlformats.org/officeDocument/2006/relationships/theme" Target="/ppt/slideMasters/theme/theme1.xml" Id="Re0380164f1b0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1d42d51e9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4e315d6d847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56be8bd50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9ffa8ef7e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47c51cdbb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8c05b1fa8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37edbed00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7be35307b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