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efc5f6f56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7d3ab21564b05"/>
  </p:sldMasterIdLst>
  <p:sldIdLst>
    <p:sldId xmlns:r="http://schemas.openxmlformats.org/officeDocument/2006/relationships" id="256" r:id="R9861096ec5b84228"/>
    <p:sldId xmlns:r="http://schemas.openxmlformats.org/officeDocument/2006/relationships" id="257" r:id="R5d8bc1cbb99a47ce"/>
    <p:sldId xmlns:r="http://schemas.openxmlformats.org/officeDocument/2006/relationships" id="258" r:id="Reff53baab3cf4dd9"/>
    <p:sldId xmlns:r="http://schemas.openxmlformats.org/officeDocument/2006/relationships" id="259" r:id="R79dbcf1b4b694886"/>
    <p:sldId xmlns:r="http://schemas.openxmlformats.org/officeDocument/2006/relationships" id="260" r:id="Recb9e5d3000a4c61"/>
    <p:sldId xmlns:r="http://schemas.openxmlformats.org/officeDocument/2006/relationships" id="261" r:id="Red3172148b30473b"/>
    <p:sldId xmlns:r="http://schemas.openxmlformats.org/officeDocument/2006/relationships" id="262" r:id="R0a7c3cdc7596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7d3ab21564b05" /><Relationship Type="http://schemas.openxmlformats.org/officeDocument/2006/relationships/slide" Target="/ppt/slides/slide1.xml" Id="R9861096ec5b84228" /><Relationship Type="http://schemas.openxmlformats.org/officeDocument/2006/relationships/slide" Target="/ppt/slides/slide2.xml" Id="R5d8bc1cbb99a47ce" /><Relationship Type="http://schemas.openxmlformats.org/officeDocument/2006/relationships/slide" Target="/ppt/slides/slide3.xml" Id="Reff53baab3cf4dd9" /><Relationship Type="http://schemas.openxmlformats.org/officeDocument/2006/relationships/slide" Target="/ppt/slides/slide4.xml" Id="R79dbcf1b4b694886" /><Relationship Type="http://schemas.openxmlformats.org/officeDocument/2006/relationships/slide" Target="/ppt/slides/slide5.xml" Id="Recb9e5d3000a4c61" /><Relationship Type="http://schemas.openxmlformats.org/officeDocument/2006/relationships/slide" Target="/ppt/slides/slide6.xml" Id="Red3172148b30473b" /><Relationship Type="http://schemas.openxmlformats.org/officeDocument/2006/relationships/slide" Target="/ppt/slides/slide7.xml" Id="R0a7c3cdc7596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09b2889cb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4664f26404887" /><Relationship Type="http://schemas.openxmlformats.org/officeDocument/2006/relationships/theme" Target="/ppt/slideMasters/theme/theme1.xml" Id="R84fa69c049de4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4664f2640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31fe5cb23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a3c11bed7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a87fb0c1c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ca497b41e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de6978cf9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4cdaf977244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44c77f8f8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AUBERT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AUBERT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−6 934 361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58 966 324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451 473 624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486 791 947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GEORGE EMIL AUBERT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AUBERT  –  38,1 %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OG EMIL AUBERTS LEGAT STI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EMIL AUBERT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ANDREA AUBERT GILJE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SOFIE AUBERT-LIMI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27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956 537 940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