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a0635d443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c9a04941a47bf"/>
  </p:sldMasterIdLst>
  <p:sldIdLst>
    <p:sldId xmlns:r="http://schemas.openxmlformats.org/officeDocument/2006/relationships" id="256" r:id="R31b76c08c9064b2e"/>
    <p:sldId xmlns:r="http://schemas.openxmlformats.org/officeDocument/2006/relationships" id="257" r:id="R08d3ecc8232a41f9"/>
    <p:sldId xmlns:r="http://schemas.openxmlformats.org/officeDocument/2006/relationships" id="258" r:id="R1697ee085cbc4f40"/>
    <p:sldId xmlns:r="http://schemas.openxmlformats.org/officeDocument/2006/relationships" id="259" r:id="R100546e0fa2f4924"/>
    <p:sldId xmlns:r="http://schemas.openxmlformats.org/officeDocument/2006/relationships" id="260" r:id="Rd409bd49ea964f38"/>
    <p:sldId xmlns:r="http://schemas.openxmlformats.org/officeDocument/2006/relationships" id="261" r:id="R584ed2c9eaa74f8f"/>
    <p:sldId xmlns:r="http://schemas.openxmlformats.org/officeDocument/2006/relationships" id="262" r:id="Rea50b899d1ee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c9a04941a47bf" /><Relationship Type="http://schemas.openxmlformats.org/officeDocument/2006/relationships/slide" Target="/ppt/slides/slide1.xml" Id="R31b76c08c9064b2e" /><Relationship Type="http://schemas.openxmlformats.org/officeDocument/2006/relationships/slide" Target="/ppt/slides/slide2.xml" Id="R08d3ecc8232a41f9" /><Relationship Type="http://schemas.openxmlformats.org/officeDocument/2006/relationships/slide" Target="/ppt/slides/slide3.xml" Id="R1697ee085cbc4f40" /><Relationship Type="http://schemas.openxmlformats.org/officeDocument/2006/relationships/slide" Target="/ppt/slides/slide4.xml" Id="R100546e0fa2f4924" /><Relationship Type="http://schemas.openxmlformats.org/officeDocument/2006/relationships/slide" Target="/ppt/slides/slide5.xml" Id="Rd409bd49ea964f38" /><Relationship Type="http://schemas.openxmlformats.org/officeDocument/2006/relationships/slide" Target="/ppt/slides/slide6.xml" Id="R584ed2c9eaa74f8f" /><Relationship Type="http://schemas.openxmlformats.org/officeDocument/2006/relationships/slide" Target="/ppt/slides/slide7.xml" Id="Rea50b899d1ee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a9bc091e9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9b3852900402d" /><Relationship Type="http://schemas.openxmlformats.org/officeDocument/2006/relationships/theme" Target="/ppt/slideMasters/theme/theme1.xml" Id="Re0e2c2cb5f19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9b3852900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bed3171ae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21c1724d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a9d02dba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84d4598f4a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73683b04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c2b25212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3fe147b9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BJØNNESS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BJØNNESS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BJØNNESS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