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7e95c2519d42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fd1b7c0d7343b9"/>
  </p:sldMasterIdLst>
  <p:sldIdLst>
    <p:sldId xmlns:r="http://schemas.openxmlformats.org/officeDocument/2006/relationships" id="256" r:id="R407ea552c8f84346"/>
    <p:sldId xmlns:r="http://schemas.openxmlformats.org/officeDocument/2006/relationships" id="257" r:id="Rf16ddf6566304de7"/>
    <p:sldId xmlns:r="http://schemas.openxmlformats.org/officeDocument/2006/relationships" id="258" r:id="Ra356351711db4a48"/>
    <p:sldId xmlns:r="http://schemas.openxmlformats.org/officeDocument/2006/relationships" id="259" r:id="Rdfe6f56cbde14b9a"/>
    <p:sldId xmlns:r="http://schemas.openxmlformats.org/officeDocument/2006/relationships" id="260" r:id="R265016f364934eb5"/>
    <p:sldId xmlns:r="http://schemas.openxmlformats.org/officeDocument/2006/relationships" id="261" r:id="Rbc91c98b79a740a4"/>
    <p:sldId xmlns:r="http://schemas.openxmlformats.org/officeDocument/2006/relationships" id="262" r:id="R0c4aec6898a247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fd1b7c0d7343b9" /><Relationship Type="http://schemas.openxmlformats.org/officeDocument/2006/relationships/slide" Target="/ppt/slides/slide1.xml" Id="R407ea552c8f84346" /><Relationship Type="http://schemas.openxmlformats.org/officeDocument/2006/relationships/slide" Target="/ppt/slides/slide2.xml" Id="Rf16ddf6566304de7" /><Relationship Type="http://schemas.openxmlformats.org/officeDocument/2006/relationships/slide" Target="/ppt/slides/slide3.xml" Id="Ra356351711db4a48" /><Relationship Type="http://schemas.openxmlformats.org/officeDocument/2006/relationships/slide" Target="/ppt/slides/slide4.xml" Id="Rdfe6f56cbde14b9a" /><Relationship Type="http://schemas.openxmlformats.org/officeDocument/2006/relationships/slide" Target="/ppt/slides/slide5.xml" Id="R265016f364934eb5" /><Relationship Type="http://schemas.openxmlformats.org/officeDocument/2006/relationships/slide" Target="/ppt/slides/slide6.xml" Id="Rbc91c98b79a740a4" /><Relationship Type="http://schemas.openxmlformats.org/officeDocument/2006/relationships/slide" Target="/ppt/slides/slide7.xml" Id="R0c4aec6898a247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c6df02f74744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408c01f2c04b97" /><Relationship Type="http://schemas.openxmlformats.org/officeDocument/2006/relationships/theme" Target="/ppt/slideMasters/theme/theme1.xml" Id="Rcca17de2965045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408c01f2c04b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3be8844d3445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5a2439fb5d49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d6b448a5bb40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144645680146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cf9b580fe744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3eb5239bce4a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c4842ad3aa47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GAUPEN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GAUPEN HOLDING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−157 595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2 973 800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97 173 513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99 571 747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REIDAR FRYDENLUND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Strandsagvegen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2383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reidar@gaupenholding.no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956 771 625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GAUPEN HOLDING AS</a:t>
            </a:r>
          </a:p>
        </p:txBody>
      </p:sp>
    </p:spTree>
  </p:cSld>
  <p:clrMapOvr>
    <a:masterClrMapping xmlns:a="http://schemas.openxmlformats.org/drawingml/2006/main"/>
  </p:clrMapOvr>
</p:sld>
</file>