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f57098ea8548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d86abdec234ee7"/>
  </p:sldMasterIdLst>
  <p:sldIdLst>
    <p:sldId xmlns:r="http://schemas.openxmlformats.org/officeDocument/2006/relationships" id="256" r:id="Re830c2f5c3f44f3e"/>
    <p:sldId xmlns:r="http://schemas.openxmlformats.org/officeDocument/2006/relationships" id="257" r:id="R72b6d907218c4051"/>
    <p:sldId xmlns:r="http://schemas.openxmlformats.org/officeDocument/2006/relationships" id="258" r:id="R52d297afdd54417e"/>
    <p:sldId xmlns:r="http://schemas.openxmlformats.org/officeDocument/2006/relationships" id="259" r:id="R91b69633fa3142b1"/>
    <p:sldId xmlns:r="http://schemas.openxmlformats.org/officeDocument/2006/relationships" id="260" r:id="R85b923894cfc47f8"/>
    <p:sldId xmlns:r="http://schemas.openxmlformats.org/officeDocument/2006/relationships" id="261" r:id="Rb6637bdea85d4978"/>
    <p:sldId xmlns:r="http://schemas.openxmlformats.org/officeDocument/2006/relationships" id="262" r:id="R29901837f2fd4f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86abdec234ee7" /><Relationship Type="http://schemas.openxmlformats.org/officeDocument/2006/relationships/slide" Target="/ppt/slides/slide1.xml" Id="Re830c2f5c3f44f3e" /><Relationship Type="http://schemas.openxmlformats.org/officeDocument/2006/relationships/slide" Target="/ppt/slides/slide2.xml" Id="R72b6d907218c4051" /><Relationship Type="http://schemas.openxmlformats.org/officeDocument/2006/relationships/slide" Target="/ppt/slides/slide3.xml" Id="R52d297afdd54417e" /><Relationship Type="http://schemas.openxmlformats.org/officeDocument/2006/relationships/slide" Target="/ppt/slides/slide4.xml" Id="R91b69633fa3142b1" /><Relationship Type="http://schemas.openxmlformats.org/officeDocument/2006/relationships/slide" Target="/ppt/slides/slide5.xml" Id="R85b923894cfc47f8" /><Relationship Type="http://schemas.openxmlformats.org/officeDocument/2006/relationships/slide" Target="/ppt/slides/slide6.xml" Id="Rb6637bdea85d4978" /><Relationship Type="http://schemas.openxmlformats.org/officeDocument/2006/relationships/slide" Target="/ppt/slides/slide7.xml" Id="R29901837f2fd4f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6a64fc54841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5e9ea340b43e0" /><Relationship Type="http://schemas.openxmlformats.org/officeDocument/2006/relationships/theme" Target="/ppt/slideMasters/theme/theme1.xml" Id="R3650ab6c0945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f5e9ea340b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3aff52bc94a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184c0a9f74f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1d7058eb545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0ffc2999c4f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b274adca143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bb3895cd24b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d9c03e0d646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ELØY HOLDING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16 796 754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20 515 404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Digemyr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956 795 443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ELØY HOLDING AS</a:t>
            </a:r>
          </a:p>
        </p:txBody>
      </p:sp>
    </p:spTree>
  </p:cSld>
  <p:clrMapOvr>
    <a:masterClrMapping xmlns:a="http://schemas.openxmlformats.org/drawingml/2006/main"/>
  </p:clrMapOvr>
</p:sld>
</file>