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b8abde550942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a6a90c285b415a"/>
  </p:sldMasterIdLst>
  <p:sldIdLst>
    <p:sldId xmlns:r="http://schemas.openxmlformats.org/officeDocument/2006/relationships" id="256" r:id="R739d8571ef7c4bc5"/>
    <p:sldId xmlns:r="http://schemas.openxmlformats.org/officeDocument/2006/relationships" id="257" r:id="R65447a5a84ca4c8d"/>
    <p:sldId xmlns:r="http://schemas.openxmlformats.org/officeDocument/2006/relationships" id="258" r:id="R28140e9182c14b2b"/>
    <p:sldId xmlns:r="http://schemas.openxmlformats.org/officeDocument/2006/relationships" id="259" r:id="R624b9f9cddac412f"/>
    <p:sldId xmlns:r="http://schemas.openxmlformats.org/officeDocument/2006/relationships" id="260" r:id="R9579bdc772c4489a"/>
    <p:sldId xmlns:r="http://schemas.openxmlformats.org/officeDocument/2006/relationships" id="261" r:id="Rba180fc7aae84293"/>
    <p:sldId xmlns:r="http://schemas.openxmlformats.org/officeDocument/2006/relationships" id="262" r:id="R3859ff173f254c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a6a90c285b415a" /><Relationship Type="http://schemas.openxmlformats.org/officeDocument/2006/relationships/slide" Target="/ppt/slides/slide1.xml" Id="R739d8571ef7c4bc5" /><Relationship Type="http://schemas.openxmlformats.org/officeDocument/2006/relationships/slide" Target="/ppt/slides/slide2.xml" Id="R65447a5a84ca4c8d" /><Relationship Type="http://schemas.openxmlformats.org/officeDocument/2006/relationships/slide" Target="/ppt/slides/slide3.xml" Id="R28140e9182c14b2b" /><Relationship Type="http://schemas.openxmlformats.org/officeDocument/2006/relationships/slide" Target="/ppt/slides/slide4.xml" Id="R624b9f9cddac412f" /><Relationship Type="http://schemas.openxmlformats.org/officeDocument/2006/relationships/slide" Target="/ppt/slides/slide5.xml" Id="R9579bdc772c4489a" /><Relationship Type="http://schemas.openxmlformats.org/officeDocument/2006/relationships/slide" Target="/ppt/slides/slide6.xml" Id="Rba180fc7aae84293" /><Relationship Type="http://schemas.openxmlformats.org/officeDocument/2006/relationships/slide" Target="/ppt/slides/slide7.xml" Id="R3859ff173f254c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56d52fa8f142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262eff400441d" /><Relationship Type="http://schemas.openxmlformats.org/officeDocument/2006/relationships/theme" Target="/ppt/slideMasters/theme/theme1.xml" Id="R8c6ed396671f48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1262eff40044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f6d21ff7b43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a8fcc317442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3e56d49744b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c5ab3d6764d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de5e4ebbf41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e6db040974e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5b850857047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KPMG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36 798 000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54 009 000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85 878 000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HOLDING AS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TORBJØRN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ANDRESEN SVEIN GUNNAR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ARVNES ERIK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JULIE ALISON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04063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956 878 020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