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b54a49877e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21d2dedeab4b1e"/>
  </p:sldMasterIdLst>
  <p:sldIdLst>
    <p:sldId xmlns:r="http://schemas.openxmlformats.org/officeDocument/2006/relationships" id="256" r:id="R6335884c2261496c"/>
    <p:sldId xmlns:r="http://schemas.openxmlformats.org/officeDocument/2006/relationships" id="257" r:id="R1f64c7c809844a26"/>
    <p:sldId xmlns:r="http://schemas.openxmlformats.org/officeDocument/2006/relationships" id="258" r:id="R22d156971c9343f5"/>
    <p:sldId xmlns:r="http://schemas.openxmlformats.org/officeDocument/2006/relationships" id="259" r:id="R6bc1829e74274041"/>
    <p:sldId xmlns:r="http://schemas.openxmlformats.org/officeDocument/2006/relationships" id="260" r:id="R8f2cbeb91bbb4a7f"/>
    <p:sldId xmlns:r="http://schemas.openxmlformats.org/officeDocument/2006/relationships" id="261" r:id="R83d3173a334f48b3"/>
    <p:sldId xmlns:r="http://schemas.openxmlformats.org/officeDocument/2006/relationships" id="262" r:id="R864835aa5e1149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1d2dedeab4b1e" /><Relationship Type="http://schemas.openxmlformats.org/officeDocument/2006/relationships/slide" Target="/ppt/slides/slide1.xml" Id="R6335884c2261496c" /><Relationship Type="http://schemas.openxmlformats.org/officeDocument/2006/relationships/slide" Target="/ppt/slides/slide2.xml" Id="R1f64c7c809844a26" /><Relationship Type="http://schemas.openxmlformats.org/officeDocument/2006/relationships/slide" Target="/ppt/slides/slide3.xml" Id="R22d156971c9343f5" /><Relationship Type="http://schemas.openxmlformats.org/officeDocument/2006/relationships/slide" Target="/ppt/slides/slide4.xml" Id="R6bc1829e74274041" /><Relationship Type="http://schemas.openxmlformats.org/officeDocument/2006/relationships/slide" Target="/ppt/slides/slide5.xml" Id="R8f2cbeb91bbb4a7f" /><Relationship Type="http://schemas.openxmlformats.org/officeDocument/2006/relationships/slide" Target="/ppt/slides/slide6.xml" Id="R83d3173a334f48b3" /><Relationship Type="http://schemas.openxmlformats.org/officeDocument/2006/relationships/slide" Target="/ppt/slides/slide7.xml" Id="R864835aa5e1149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63b74f1f4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e9c04f3cf43d8" /><Relationship Type="http://schemas.openxmlformats.org/officeDocument/2006/relationships/theme" Target="/ppt/slideMasters/theme/theme1.xml" Id="Ra0090d85da4a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0e9c04f3cf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3cd5094154b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5b8c34d25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247cb60c8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3ed3282fd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28e5e9e10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d99de4029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1d8ce334d4e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SNØRTELAND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SNØRTELAND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21 606 666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9 299 435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MATHIAS SNØRTELAND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SNØRTELAND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reidar@slakteren.com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956 986 435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