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c8cb51926a42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187203828b4842"/>
  </p:sldMasterIdLst>
  <p:sldIdLst>
    <p:sldId xmlns:r="http://schemas.openxmlformats.org/officeDocument/2006/relationships" id="256" r:id="R8872b950323a4e91"/>
    <p:sldId xmlns:r="http://schemas.openxmlformats.org/officeDocument/2006/relationships" id="257" r:id="R315ac372152d4268"/>
    <p:sldId xmlns:r="http://schemas.openxmlformats.org/officeDocument/2006/relationships" id="258" r:id="R74c9df52c9c046a1"/>
    <p:sldId xmlns:r="http://schemas.openxmlformats.org/officeDocument/2006/relationships" id="259" r:id="R399caf1584f0436c"/>
    <p:sldId xmlns:r="http://schemas.openxmlformats.org/officeDocument/2006/relationships" id="260" r:id="Rbd3e7df0624b4623"/>
    <p:sldId xmlns:r="http://schemas.openxmlformats.org/officeDocument/2006/relationships" id="261" r:id="R67709bbabcca4af7"/>
    <p:sldId xmlns:r="http://schemas.openxmlformats.org/officeDocument/2006/relationships" id="262" r:id="Rdc8802d93a3d49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87203828b4842" /><Relationship Type="http://schemas.openxmlformats.org/officeDocument/2006/relationships/slide" Target="/ppt/slides/slide1.xml" Id="R8872b950323a4e91" /><Relationship Type="http://schemas.openxmlformats.org/officeDocument/2006/relationships/slide" Target="/ppt/slides/slide2.xml" Id="R315ac372152d4268" /><Relationship Type="http://schemas.openxmlformats.org/officeDocument/2006/relationships/slide" Target="/ppt/slides/slide3.xml" Id="R74c9df52c9c046a1" /><Relationship Type="http://schemas.openxmlformats.org/officeDocument/2006/relationships/slide" Target="/ppt/slides/slide4.xml" Id="R399caf1584f0436c" /><Relationship Type="http://schemas.openxmlformats.org/officeDocument/2006/relationships/slide" Target="/ppt/slides/slide5.xml" Id="Rbd3e7df0624b4623" /><Relationship Type="http://schemas.openxmlformats.org/officeDocument/2006/relationships/slide" Target="/ppt/slides/slide6.xml" Id="R67709bbabcca4af7" /><Relationship Type="http://schemas.openxmlformats.org/officeDocument/2006/relationships/slide" Target="/ppt/slides/slide7.xml" Id="Rdc8802d93a3d49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e4e4e487a41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3212f5ca04f8c" /><Relationship Type="http://schemas.openxmlformats.org/officeDocument/2006/relationships/theme" Target="/ppt/slideMasters/theme/theme1.xml" Id="Ra36a17031a9342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23212f5ca04f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54338b61a42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8b015eb034a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8d3dd914a4c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0b42aedca4d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a9832e21448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98635d51641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542c45dae43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ZIZOU ESTATE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2 893 255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SIDSEL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seidsne@online.no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957 232 612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