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53163e027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1d1f209c04ba4"/>
  </p:sldMasterIdLst>
  <p:sldIdLst>
    <p:sldId xmlns:r="http://schemas.openxmlformats.org/officeDocument/2006/relationships" id="256" r:id="Rf3079e5588424d69"/>
    <p:sldId xmlns:r="http://schemas.openxmlformats.org/officeDocument/2006/relationships" id="257" r:id="R85ca8ed7346046af"/>
    <p:sldId xmlns:r="http://schemas.openxmlformats.org/officeDocument/2006/relationships" id="258" r:id="R41c28321442c4bca"/>
    <p:sldId xmlns:r="http://schemas.openxmlformats.org/officeDocument/2006/relationships" id="259" r:id="R093d3eb16d0540ff"/>
    <p:sldId xmlns:r="http://schemas.openxmlformats.org/officeDocument/2006/relationships" id="260" r:id="R962962e3b9684e3e"/>
    <p:sldId xmlns:r="http://schemas.openxmlformats.org/officeDocument/2006/relationships" id="261" r:id="R09e0ee9909de4870"/>
    <p:sldId xmlns:r="http://schemas.openxmlformats.org/officeDocument/2006/relationships" id="262" r:id="Reb588a99eb3b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1d1f209c04ba4" /><Relationship Type="http://schemas.openxmlformats.org/officeDocument/2006/relationships/slide" Target="/ppt/slides/slide1.xml" Id="Rf3079e5588424d69" /><Relationship Type="http://schemas.openxmlformats.org/officeDocument/2006/relationships/slide" Target="/ppt/slides/slide2.xml" Id="R85ca8ed7346046af" /><Relationship Type="http://schemas.openxmlformats.org/officeDocument/2006/relationships/slide" Target="/ppt/slides/slide3.xml" Id="R41c28321442c4bca" /><Relationship Type="http://schemas.openxmlformats.org/officeDocument/2006/relationships/slide" Target="/ppt/slides/slide4.xml" Id="R093d3eb16d0540ff" /><Relationship Type="http://schemas.openxmlformats.org/officeDocument/2006/relationships/slide" Target="/ppt/slides/slide5.xml" Id="R962962e3b9684e3e" /><Relationship Type="http://schemas.openxmlformats.org/officeDocument/2006/relationships/slide" Target="/ppt/slides/slide6.xml" Id="R09e0ee9909de4870" /><Relationship Type="http://schemas.openxmlformats.org/officeDocument/2006/relationships/slide" Target="/ppt/slides/slide7.xml" Id="Reb588a99eb3b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5721ce57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af05162b48df" /><Relationship Type="http://schemas.openxmlformats.org/officeDocument/2006/relationships/theme" Target="/ppt/slideMasters/theme/theme1.xml" Id="R5112609b9ae5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1af05162b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1c8a55f6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1e501f79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d29b940f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519d6797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b4e598a5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543bbe2c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f983a8e3c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