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f100b552f349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ff54ea6232449a"/>
  </p:sldMasterIdLst>
  <p:sldIdLst>
    <p:sldId xmlns:r="http://schemas.openxmlformats.org/officeDocument/2006/relationships" id="256" r:id="Rf1d646bf5a374803"/>
    <p:sldId xmlns:r="http://schemas.openxmlformats.org/officeDocument/2006/relationships" id="257" r:id="Rb14e40f4d6df469a"/>
    <p:sldId xmlns:r="http://schemas.openxmlformats.org/officeDocument/2006/relationships" id="258" r:id="R1a858e19ae3c415b"/>
    <p:sldId xmlns:r="http://schemas.openxmlformats.org/officeDocument/2006/relationships" id="259" r:id="R0627920d57ac4d78"/>
    <p:sldId xmlns:r="http://schemas.openxmlformats.org/officeDocument/2006/relationships" id="260" r:id="R3caf3b377cc942a9"/>
    <p:sldId xmlns:r="http://schemas.openxmlformats.org/officeDocument/2006/relationships" id="261" r:id="R8b7547b01bb643a4"/>
    <p:sldId xmlns:r="http://schemas.openxmlformats.org/officeDocument/2006/relationships" id="262" r:id="R2f8eb7e1d79849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ff54ea6232449a" /><Relationship Type="http://schemas.openxmlformats.org/officeDocument/2006/relationships/slide" Target="/ppt/slides/slide1.xml" Id="Rf1d646bf5a374803" /><Relationship Type="http://schemas.openxmlformats.org/officeDocument/2006/relationships/slide" Target="/ppt/slides/slide2.xml" Id="Rb14e40f4d6df469a" /><Relationship Type="http://schemas.openxmlformats.org/officeDocument/2006/relationships/slide" Target="/ppt/slides/slide3.xml" Id="R1a858e19ae3c415b" /><Relationship Type="http://schemas.openxmlformats.org/officeDocument/2006/relationships/slide" Target="/ppt/slides/slide4.xml" Id="R0627920d57ac4d78" /><Relationship Type="http://schemas.openxmlformats.org/officeDocument/2006/relationships/slide" Target="/ppt/slides/slide5.xml" Id="R3caf3b377cc942a9" /><Relationship Type="http://schemas.openxmlformats.org/officeDocument/2006/relationships/slide" Target="/ppt/slides/slide6.xml" Id="R8b7547b01bb643a4" /><Relationship Type="http://schemas.openxmlformats.org/officeDocument/2006/relationships/slide" Target="/ppt/slides/slide7.xml" Id="R2f8eb7e1d79849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c599a685d045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12ac97e6b4e36" /><Relationship Type="http://schemas.openxmlformats.org/officeDocument/2006/relationships/theme" Target="/ppt/slideMasters/theme/theme1.xml" Id="Rbca40d5fbe7d4b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e12ac97e6b4e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3d297863149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73b0658344c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a85d5b45a4f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4237bd6744f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f922c3d654b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9ab57593d45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64989022241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 REVISJON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39 770 554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9 091 110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7 240 493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1 496 295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17 942 619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EØS INVEST AS  –  31,6 %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HAGET TRULS EGIL  –  15,8 %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KOKKIN HÅVARD  –  15,8 %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SKIRBEKK INVEST AS  –  15,8 %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STRÆTMOEN AS  –  15,8 %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TROND EIRIK  –  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Lundgaardvegen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2408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43 10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post@framrevisjon.no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www.framrevisjon.no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957 668 933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REVISJON AS</a:t>
            </a:r>
          </a:p>
        </p:txBody>
      </p:sp>
    </p:spTree>
  </p:cSld>
  <p:clrMapOvr>
    <a:masterClrMapping xmlns:a="http://schemas.openxmlformats.org/drawingml/2006/main"/>
  </p:clrMapOvr>
</p:sld>
</file>