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97e61937c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8d212b66b4edf"/>
  </p:sldMasterIdLst>
  <p:sldIdLst>
    <p:sldId xmlns:r="http://schemas.openxmlformats.org/officeDocument/2006/relationships" id="256" r:id="R5b844515b1404dd0"/>
    <p:sldId xmlns:r="http://schemas.openxmlformats.org/officeDocument/2006/relationships" id="257" r:id="R85f3f133179541a7"/>
    <p:sldId xmlns:r="http://schemas.openxmlformats.org/officeDocument/2006/relationships" id="258" r:id="Rbbc1d31deb924ab5"/>
    <p:sldId xmlns:r="http://schemas.openxmlformats.org/officeDocument/2006/relationships" id="259" r:id="Ra4580030133b4184"/>
    <p:sldId xmlns:r="http://schemas.openxmlformats.org/officeDocument/2006/relationships" id="260" r:id="R609738f58e2348b0"/>
    <p:sldId xmlns:r="http://schemas.openxmlformats.org/officeDocument/2006/relationships" id="261" r:id="R4cc15d95e2314226"/>
    <p:sldId xmlns:r="http://schemas.openxmlformats.org/officeDocument/2006/relationships" id="262" r:id="Rcbd771101fc9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8d212b66b4edf" /><Relationship Type="http://schemas.openxmlformats.org/officeDocument/2006/relationships/slide" Target="/ppt/slides/slide1.xml" Id="R5b844515b1404dd0" /><Relationship Type="http://schemas.openxmlformats.org/officeDocument/2006/relationships/slide" Target="/ppt/slides/slide2.xml" Id="R85f3f133179541a7" /><Relationship Type="http://schemas.openxmlformats.org/officeDocument/2006/relationships/slide" Target="/ppt/slides/slide3.xml" Id="Rbbc1d31deb924ab5" /><Relationship Type="http://schemas.openxmlformats.org/officeDocument/2006/relationships/slide" Target="/ppt/slides/slide4.xml" Id="Ra4580030133b4184" /><Relationship Type="http://schemas.openxmlformats.org/officeDocument/2006/relationships/slide" Target="/ppt/slides/slide5.xml" Id="R609738f58e2348b0" /><Relationship Type="http://schemas.openxmlformats.org/officeDocument/2006/relationships/slide" Target="/ppt/slides/slide6.xml" Id="R4cc15d95e2314226" /><Relationship Type="http://schemas.openxmlformats.org/officeDocument/2006/relationships/slide" Target="/ppt/slides/slide7.xml" Id="Rcbd771101fc9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89c2798d3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5eaf9de54764" /><Relationship Type="http://schemas.openxmlformats.org/officeDocument/2006/relationships/theme" Target="/ppt/slideMasters/theme/theme1.xml" Id="Rc3dde5c09d71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b5eaf9de5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4da16f12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4522b01d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4450408e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15cceebf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9c297bc4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f1e2e2c3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a7a40510e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63 256 417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72 586 890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Kjennergrinda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957 673 295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