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506f401b9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31513eccf4e19"/>
  </p:sldMasterIdLst>
  <p:sldIdLst>
    <p:sldId xmlns:r="http://schemas.openxmlformats.org/officeDocument/2006/relationships" id="256" r:id="Raf8f662431a54c1c"/>
    <p:sldId xmlns:r="http://schemas.openxmlformats.org/officeDocument/2006/relationships" id="257" r:id="R538efe01d13f4117"/>
    <p:sldId xmlns:r="http://schemas.openxmlformats.org/officeDocument/2006/relationships" id="258" r:id="R19ba606672a04a3a"/>
    <p:sldId xmlns:r="http://schemas.openxmlformats.org/officeDocument/2006/relationships" id="259" r:id="R917ad8f02ffc4cec"/>
    <p:sldId xmlns:r="http://schemas.openxmlformats.org/officeDocument/2006/relationships" id="260" r:id="Rb7a33993fa2143f0"/>
    <p:sldId xmlns:r="http://schemas.openxmlformats.org/officeDocument/2006/relationships" id="261" r:id="Rbe3a4d7ef6db4934"/>
    <p:sldId xmlns:r="http://schemas.openxmlformats.org/officeDocument/2006/relationships" id="262" r:id="Rf7848c92ad5b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31513eccf4e19" /><Relationship Type="http://schemas.openxmlformats.org/officeDocument/2006/relationships/slide" Target="/ppt/slides/slide1.xml" Id="Raf8f662431a54c1c" /><Relationship Type="http://schemas.openxmlformats.org/officeDocument/2006/relationships/slide" Target="/ppt/slides/slide2.xml" Id="R538efe01d13f4117" /><Relationship Type="http://schemas.openxmlformats.org/officeDocument/2006/relationships/slide" Target="/ppt/slides/slide3.xml" Id="R19ba606672a04a3a" /><Relationship Type="http://schemas.openxmlformats.org/officeDocument/2006/relationships/slide" Target="/ppt/slides/slide4.xml" Id="R917ad8f02ffc4cec" /><Relationship Type="http://schemas.openxmlformats.org/officeDocument/2006/relationships/slide" Target="/ppt/slides/slide5.xml" Id="Rb7a33993fa2143f0" /><Relationship Type="http://schemas.openxmlformats.org/officeDocument/2006/relationships/slide" Target="/ppt/slides/slide6.xml" Id="Rbe3a4d7ef6db4934" /><Relationship Type="http://schemas.openxmlformats.org/officeDocument/2006/relationships/slide" Target="/ppt/slides/slide7.xml" Id="Rf7848c92ad5b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7b1c38da0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9ed528c644cc" /><Relationship Type="http://schemas.openxmlformats.org/officeDocument/2006/relationships/theme" Target="/ppt/slideMasters/theme/theme1.xml" Id="Rc8a0d46ca5c4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d9ed528c6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0cf1c9f78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1c1f67981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49a525b8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2371e8bc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f660203b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c8a1f368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e4f74a0a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BYE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