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d9508de01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a5d9faaae46f2"/>
  </p:sldMasterIdLst>
  <p:sldIdLst>
    <p:sldId xmlns:r="http://schemas.openxmlformats.org/officeDocument/2006/relationships" id="256" r:id="Redeb8cb745844db4"/>
    <p:sldId xmlns:r="http://schemas.openxmlformats.org/officeDocument/2006/relationships" id="257" r:id="Rabc4c402da584102"/>
    <p:sldId xmlns:r="http://schemas.openxmlformats.org/officeDocument/2006/relationships" id="258" r:id="R3271c38c2fa54845"/>
    <p:sldId xmlns:r="http://schemas.openxmlformats.org/officeDocument/2006/relationships" id="259" r:id="R3ed28c595dc34e08"/>
    <p:sldId xmlns:r="http://schemas.openxmlformats.org/officeDocument/2006/relationships" id="260" r:id="Rd3363d377e8a41b4"/>
    <p:sldId xmlns:r="http://schemas.openxmlformats.org/officeDocument/2006/relationships" id="261" r:id="R67b2f250b93f4dbd"/>
    <p:sldId xmlns:r="http://schemas.openxmlformats.org/officeDocument/2006/relationships" id="262" r:id="R721998965abb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a5d9faaae46f2" /><Relationship Type="http://schemas.openxmlformats.org/officeDocument/2006/relationships/slide" Target="/ppt/slides/slide1.xml" Id="Redeb8cb745844db4" /><Relationship Type="http://schemas.openxmlformats.org/officeDocument/2006/relationships/slide" Target="/ppt/slides/slide2.xml" Id="Rabc4c402da584102" /><Relationship Type="http://schemas.openxmlformats.org/officeDocument/2006/relationships/slide" Target="/ppt/slides/slide3.xml" Id="R3271c38c2fa54845" /><Relationship Type="http://schemas.openxmlformats.org/officeDocument/2006/relationships/slide" Target="/ppt/slides/slide4.xml" Id="R3ed28c595dc34e08" /><Relationship Type="http://schemas.openxmlformats.org/officeDocument/2006/relationships/slide" Target="/ppt/slides/slide5.xml" Id="Rd3363d377e8a41b4" /><Relationship Type="http://schemas.openxmlformats.org/officeDocument/2006/relationships/slide" Target="/ppt/slides/slide6.xml" Id="R67b2f250b93f4dbd" /><Relationship Type="http://schemas.openxmlformats.org/officeDocument/2006/relationships/slide" Target="/ppt/slides/slide7.xml" Id="R721998965abb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020d00f0446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3648930d246ba" /><Relationship Type="http://schemas.openxmlformats.org/officeDocument/2006/relationships/theme" Target="/ppt/slideMasters/theme/theme1.xml" Id="R26f6116107ca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3648930d246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604efb96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142299500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27a7ed9e146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cc31fc6b643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c9a387a754c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5ff54bbcf43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5470909874f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ACHILLES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ACHILLES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ACHILLES FINANS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ACHILLES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ACHILLES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ACHILLES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2 336 237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9 807 549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11 618 278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ACHILLES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MATHIESEN GRANDE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HOUELAND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ACHILLES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Vindhagen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gunnar@ach.no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957 997 392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ACHILLES FINANS AS</a:t>
            </a:r>
          </a:p>
        </p:txBody>
      </p:sp>
    </p:spTree>
  </p:cSld>
  <p:clrMapOvr>
    <a:masterClrMapping xmlns:a="http://schemas.openxmlformats.org/drawingml/2006/main"/>
  </p:clrMapOvr>
</p:sld>
</file>