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fdada681974f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68f9be51144db"/>
  </p:sldMasterIdLst>
  <p:sldIdLst>
    <p:sldId xmlns:r="http://schemas.openxmlformats.org/officeDocument/2006/relationships" id="256" r:id="Ra31eb0d1353a4044"/>
    <p:sldId xmlns:r="http://schemas.openxmlformats.org/officeDocument/2006/relationships" id="257" r:id="R9c91862f62144c43"/>
    <p:sldId xmlns:r="http://schemas.openxmlformats.org/officeDocument/2006/relationships" id="258" r:id="R2118c4cded8643e0"/>
    <p:sldId xmlns:r="http://schemas.openxmlformats.org/officeDocument/2006/relationships" id="259" r:id="R77d0a3419b444187"/>
    <p:sldId xmlns:r="http://schemas.openxmlformats.org/officeDocument/2006/relationships" id="260" r:id="R49bdd5bfd0ed4a74"/>
    <p:sldId xmlns:r="http://schemas.openxmlformats.org/officeDocument/2006/relationships" id="261" r:id="R9cc6939cc7e8481a"/>
    <p:sldId xmlns:r="http://schemas.openxmlformats.org/officeDocument/2006/relationships" id="262" r:id="R16733cc1bac3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68f9be51144db" /><Relationship Type="http://schemas.openxmlformats.org/officeDocument/2006/relationships/slide" Target="/ppt/slides/slide1.xml" Id="Ra31eb0d1353a4044" /><Relationship Type="http://schemas.openxmlformats.org/officeDocument/2006/relationships/slide" Target="/ppt/slides/slide2.xml" Id="R9c91862f62144c43" /><Relationship Type="http://schemas.openxmlformats.org/officeDocument/2006/relationships/slide" Target="/ppt/slides/slide3.xml" Id="R2118c4cded8643e0" /><Relationship Type="http://schemas.openxmlformats.org/officeDocument/2006/relationships/slide" Target="/ppt/slides/slide4.xml" Id="R77d0a3419b444187" /><Relationship Type="http://schemas.openxmlformats.org/officeDocument/2006/relationships/slide" Target="/ppt/slides/slide5.xml" Id="R49bdd5bfd0ed4a74" /><Relationship Type="http://schemas.openxmlformats.org/officeDocument/2006/relationships/slide" Target="/ppt/slides/slide6.xml" Id="R9cc6939cc7e8481a" /><Relationship Type="http://schemas.openxmlformats.org/officeDocument/2006/relationships/slide" Target="/ppt/slides/slide7.xml" Id="R16733cc1bac3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2d2074eab3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85495da9f4279" /><Relationship Type="http://schemas.openxmlformats.org/officeDocument/2006/relationships/theme" Target="/ppt/slideMasters/theme/theme1.xml" Id="Rafc8bf8db95e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85495da9f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21e415e249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5a174b114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2a928715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9111ebbca4b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82eaf1ed240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86f1365d84c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0c2fe4554e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