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621c7e97924f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4d70c03fb0472a"/>
  </p:sldMasterIdLst>
  <p:sldIdLst>
    <p:sldId xmlns:r="http://schemas.openxmlformats.org/officeDocument/2006/relationships" id="256" r:id="R79ecddc9988a4043"/>
    <p:sldId xmlns:r="http://schemas.openxmlformats.org/officeDocument/2006/relationships" id="257" r:id="Rc35dabefe74a4414"/>
    <p:sldId xmlns:r="http://schemas.openxmlformats.org/officeDocument/2006/relationships" id="258" r:id="R0de9a018cbc240d3"/>
    <p:sldId xmlns:r="http://schemas.openxmlformats.org/officeDocument/2006/relationships" id="259" r:id="Ra0d33a6f643841be"/>
    <p:sldId xmlns:r="http://schemas.openxmlformats.org/officeDocument/2006/relationships" id="260" r:id="R373df70c308f4d97"/>
    <p:sldId xmlns:r="http://schemas.openxmlformats.org/officeDocument/2006/relationships" id="261" r:id="R22ae86636d084e0a"/>
    <p:sldId xmlns:r="http://schemas.openxmlformats.org/officeDocument/2006/relationships" id="262" r:id="R98eb2a98cb684c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4d70c03fb0472a" /><Relationship Type="http://schemas.openxmlformats.org/officeDocument/2006/relationships/slide" Target="/ppt/slides/slide1.xml" Id="R79ecddc9988a4043" /><Relationship Type="http://schemas.openxmlformats.org/officeDocument/2006/relationships/slide" Target="/ppt/slides/slide2.xml" Id="Rc35dabefe74a4414" /><Relationship Type="http://schemas.openxmlformats.org/officeDocument/2006/relationships/slide" Target="/ppt/slides/slide3.xml" Id="R0de9a018cbc240d3" /><Relationship Type="http://schemas.openxmlformats.org/officeDocument/2006/relationships/slide" Target="/ppt/slides/slide4.xml" Id="Ra0d33a6f643841be" /><Relationship Type="http://schemas.openxmlformats.org/officeDocument/2006/relationships/slide" Target="/ppt/slides/slide5.xml" Id="R373df70c308f4d97" /><Relationship Type="http://schemas.openxmlformats.org/officeDocument/2006/relationships/slide" Target="/ppt/slides/slide6.xml" Id="R22ae86636d084e0a" /><Relationship Type="http://schemas.openxmlformats.org/officeDocument/2006/relationships/slide" Target="/ppt/slides/slide7.xml" Id="R98eb2a98cb684c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df15f575b4c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6a5cd181849ee" /><Relationship Type="http://schemas.openxmlformats.org/officeDocument/2006/relationships/theme" Target="/ppt/slideMasters/theme/theme1.xml" Id="Ra65dc28bc4614e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e6a5cd181849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f9dff9e334d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21a91e1534f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81e9dc05c4b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536bf58d440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a2ffc224640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eb9d98efa4f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ac70c51404e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EIENDOM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746 656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−4 188 592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−4 452 767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101 714 545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164 660 834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LIAN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ELLINOR INVEST AS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 FORVALTNING AS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WIKAN FINANS AS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LILLY INVEST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LIAN  –  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958 524 099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