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37e9a1c92446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b405df1b484e96"/>
  </p:sldMasterIdLst>
  <p:sldIdLst>
    <p:sldId xmlns:r="http://schemas.openxmlformats.org/officeDocument/2006/relationships" id="256" r:id="Rbecac24ed1e04431"/>
    <p:sldId xmlns:r="http://schemas.openxmlformats.org/officeDocument/2006/relationships" id="257" r:id="Ra4f575b69e0b46e0"/>
    <p:sldId xmlns:r="http://schemas.openxmlformats.org/officeDocument/2006/relationships" id="258" r:id="Reebd5b59c7f6405c"/>
    <p:sldId xmlns:r="http://schemas.openxmlformats.org/officeDocument/2006/relationships" id="259" r:id="Rbdeb4eaa93614438"/>
    <p:sldId xmlns:r="http://schemas.openxmlformats.org/officeDocument/2006/relationships" id="260" r:id="R7ecfa3ea49e047cc"/>
    <p:sldId xmlns:r="http://schemas.openxmlformats.org/officeDocument/2006/relationships" id="261" r:id="R48c0bd8308e948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405df1b484e96" /><Relationship Type="http://schemas.openxmlformats.org/officeDocument/2006/relationships/slide" Target="/ppt/slides/slide1.xml" Id="Rbecac24ed1e04431" /><Relationship Type="http://schemas.openxmlformats.org/officeDocument/2006/relationships/slide" Target="/ppt/slides/slide2.xml" Id="Ra4f575b69e0b46e0" /><Relationship Type="http://schemas.openxmlformats.org/officeDocument/2006/relationships/slide" Target="/ppt/slides/slide3.xml" Id="Reebd5b59c7f6405c" /><Relationship Type="http://schemas.openxmlformats.org/officeDocument/2006/relationships/slide" Target="/ppt/slides/slide4.xml" Id="Rbdeb4eaa93614438" /><Relationship Type="http://schemas.openxmlformats.org/officeDocument/2006/relationships/slide" Target="/ppt/slides/slide5.xml" Id="R7ecfa3ea49e047cc" /><Relationship Type="http://schemas.openxmlformats.org/officeDocument/2006/relationships/slide" Target="/ppt/slides/slide6.xml" Id="R48c0bd8308e948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b5ac5eee543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745af1baa41e1" /><Relationship Type="http://schemas.openxmlformats.org/officeDocument/2006/relationships/theme" Target="/ppt/slideMasters/theme/theme1.xml" Id="R73f223faa2e9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745af1baa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02dac74ed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aa9dbd37c4a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cb36f2e0542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132c7713649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f0ff61c6945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20b5cb72246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BØNDERNES REGNSKAPSLAG ARL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BØNDERNES REGNSKAPSLAG ARL SA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7 608 888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3 276 792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Tordenskjolds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9404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00 15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rita.skogvoll@brlharstad.no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958 931 433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BØNDERNES REGNSKAPSLAG ARL SA</a:t>
            </a:r>
          </a:p>
        </p:txBody>
      </p:sp>
    </p:spTree>
  </p:cSld>
  <p:clrMapOvr>
    <a:masterClrMapping xmlns:a="http://schemas.openxmlformats.org/drawingml/2006/main"/>
  </p:clrMapOvr>
</p:sld>
</file>