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c537edb42642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1061286df4dc3"/>
  </p:sldMasterIdLst>
  <p:sldIdLst>
    <p:sldId xmlns:r="http://schemas.openxmlformats.org/officeDocument/2006/relationships" id="256" r:id="R00773fea395048e7"/>
    <p:sldId xmlns:r="http://schemas.openxmlformats.org/officeDocument/2006/relationships" id="257" r:id="R9a99a4cbb4bc46f0"/>
    <p:sldId xmlns:r="http://schemas.openxmlformats.org/officeDocument/2006/relationships" id="258" r:id="R11d79c66ffe748f1"/>
    <p:sldId xmlns:r="http://schemas.openxmlformats.org/officeDocument/2006/relationships" id="259" r:id="R755c9ecfefac4bbd"/>
    <p:sldId xmlns:r="http://schemas.openxmlformats.org/officeDocument/2006/relationships" id="260" r:id="R2d7a7338c6424d4b"/>
    <p:sldId xmlns:r="http://schemas.openxmlformats.org/officeDocument/2006/relationships" id="261" r:id="R48ca13da5ed340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1061286df4dc3" /><Relationship Type="http://schemas.openxmlformats.org/officeDocument/2006/relationships/slide" Target="/ppt/slides/slide1.xml" Id="R00773fea395048e7" /><Relationship Type="http://schemas.openxmlformats.org/officeDocument/2006/relationships/slide" Target="/ppt/slides/slide2.xml" Id="R9a99a4cbb4bc46f0" /><Relationship Type="http://schemas.openxmlformats.org/officeDocument/2006/relationships/slide" Target="/ppt/slides/slide3.xml" Id="R11d79c66ffe748f1" /><Relationship Type="http://schemas.openxmlformats.org/officeDocument/2006/relationships/slide" Target="/ppt/slides/slide4.xml" Id="R755c9ecfefac4bbd" /><Relationship Type="http://schemas.openxmlformats.org/officeDocument/2006/relationships/slide" Target="/ppt/slides/slide5.xml" Id="R2d7a7338c6424d4b" /><Relationship Type="http://schemas.openxmlformats.org/officeDocument/2006/relationships/slide" Target="/ppt/slides/slide6.xml" Id="R48ca13da5ed340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f12a398c34b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9de89800a49fc" /><Relationship Type="http://schemas.openxmlformats.org/officeDocument/2006/relationships/theme" Target="/ppt/slideMasters/theme/theme1.xml" Id="Re775cd1880d3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59de89800a49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5f1594d2f40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d3eec370040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ef7df99114e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c4d9760264e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9dbe3758e4c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715972069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STOREBRAND LIVSFORSIKRING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STOREBRAND LIVSFORSIKRING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STOREBRAND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08880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958 995 369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STOREBRAND LIVSFORSIKRING AS</a:t>
            </a:r>
          </a:p>
        </p:txBody>
      </p:sp>
    </p:spTree>
  </p:cSld>
  <p:clrMapOvr>
    <a:masterClrMapping xmlns:a="http://schemas.openxmlformats.org/drawingml/2006/main"/>
  </p:clrMapOvr>
</p:sld>
</file>