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d0f4c2a951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ed5d491094fdf"/>
  </p:sldMasterIdLst>
  <p:sldIdLst>
    <p:sldId xmlns:r="http://schemas.openxmlformats.org/officeDocument/2006/relationships" id="256" r:id="R323ebac9a2b140b1"/>
    <p:sldId xmlns:r="http://schemas.openxmlformats.org/officeDocument/2006/relationships" id="257" r:id="Rd294292cc403476f"/>
    <p:sldId xmlns:r="http://schemas.openxmlformats.org/officeDocument/2006/relationships" id="258" r:id="R833cfb1fad354b37"/>
    <p:sldId xmlns:r="http://schemas.openxmlformats.org/officeDocument/2006/relationships" id="259" r:id="Rd953733c0aee4798"/>
    <p:sldId xmlns:r="http://schemas.openxmlformats.org/officeDocument/2006/relationships" id="260" r:id="Ra185ba0450044599"/>
    <p:sldId xmlns:r="http://schemas.openxmlformats.org/officeDocument/2006/relationships" id="261" r:id="R5b6ff01b066e43b2"/>
    <p:sldId xmlns:r="http://schemas.openxmlformats.org/officeDocument/2006/relationships" id="262" r:id="R1edb1962585e44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ed5d491094fdf" /><Relationship Type="http://schemas.openxmlformats.org/officeDocument/2006/relationships/slide" Target="/ppt/slides/slide1.xml" Id="R323ebac9a2b140b1" /><Relationship Type="http://schemas.openxmlformats.org/officeDocument/2006/relationships/slide" Target="/ppt/slides/slide2.xml" Id="Rd294292cc403476f" /><Relationship Type="http://schemas.openxmlformats.org/officeDocument/2006/relationships/slide" Target="/ppt/slides/slide3.xml" Id="R833cfb1fad354b37" /><Relationship Type="http://schemas.openxmlformats.org/officeDocument/2006/relationships/slide" Target="/ppt/slides/slide4.xml" Id="Rd953733c0aee4798" /><Relationship Type="http://schemas.openxmlformats.org/officeDocument/2006/relationships/slide" Target="/ppt/slides/slide5.xml" Id="Ra185ba0450044599" /><Relationship Type="http://schemas.openxmlformats.org/officeDocument/2006/relationships/slide" Target="/ppt/slides/slide6.xml" Id="R5b6ff01b066e43b2" /><Relationship Type="http://schemas.openxmlformats.org/officeDocument/2006/relationships/slide" Target="/ppt/slides/slide7.xml" Id="R1edb1962585e44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2d08f7c1a46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cb2b0c9074dae" /><Relationship Type="http://schemas.openxmlformats.org/officeDocument/2006/relationships/theme" Target="/ppt/slideMasters/theme/theme1.xml" Id="Rd81d87196fe94e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1cb2b0c9074d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6bc1d644d4e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4f145dd65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06a0477f04b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291389d8049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f331356a1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10282b1cf40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f769f0a6c41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KAVI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−1 495 830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46 787 897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48 478 988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ØIE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959 039 313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