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6dc94497ed46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5c68d7c1a1492f"/>
  </p:sldMasterIdLst>
  <p:sldIdLst>
    <p:sldId xmlns:r="http://schemas.openxmlformats.org/officeDocument/2006/relationships" id="256" r:id="R87702dd3d6c44c2c"/>
    <p:sldId xmlns:r="http://schemas.openxmlformats.org/officeDocument/2006/relationships" id="257" r:id="R1fe7a42cc7da4daa"/>
    <p:sldId xmlns:r="http://schemas.openxmlformats.org/officeDocument/2006/relationships" id="258" r:id="Ra7494c5acf3f404e"/>
    <p:sldId xmlns:r="http://schemas.openxmlformats.org/officeDocument/2006/relationships" id="259" r:id="Ra35d51adbe0d4a0c"/>
    <p:sldId xmlns:r="http://schemas.openxmlformats.org/officeDocument/2006/relationships" id="260" r:id="Raa072074a9ea49e4"/>
    <p:sldId xmlns:r="http://schemas.openxmlformats.org/officeDocument/2006/relationships" id="261" r:id="Rbdf59ed294364859"/>
    <p:sldId xmlns:r="http://schemas.openxmlformats.org/officeDocument/2006/relationships" id="262" r:id="R2c9a68dc4dc543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5c68d7c1a1492f" /><Relationship Type="http://schemas.openxmlformats.org/officeDocument/2006/relationships/slide" Target="/ppt/slides/slide1.xml" Id="R87702dd3d6c44c2c" /><Relationship Type="http://schemas.openxmlformats.org/officeDocument/2006/relationships/slide" Target="/ppt/slides/slide2.xml" Id="R1fe7a42cc7da4daa" /><Relationship Type="http://schemas.openxmlformats.org/officeDocument/2006/relationships/slide" Target="/ppt/slides/slide3.xml" Id="Ra7494c5acf3f404e" /><Relationship Type="http://schemas.openxmlformats.org/officeDocument/2006/relationships/slide" Target="/ppt/slides/slide4.xml" Id="Ra35d51adbe0d4a0c" /><Relationship Type="http://schemas.openxmlformats.org/officeDocument/2006/relationships/slide" Target="/ppt/slides/slide5.xml" Id="Raa072074a9ea49e4" /><Relationship Type="http://schemas.openxmlformats.org/officeDocument/2006/relationships/slide" Target="/ppt/slides/slide6.xml" Id="Rbdf59ed294364859" /><Relationship Type="http://schemas.openxmlformats.org/officeDocument/2006/relationships/slide" Target="/ppt/slides/slide7.xml" Id="R2c9a68dc4dc543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4fb0be765146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885eaf6554995" /><Relationship Type="http://schemas.openxmlformats.org/officeDocument/2006/relationships/theme" Target="/ppt/slideMasters/theme/theme1.xml" Id="R638b30f29cb84b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1885eaf65549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d33e503a64a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ad78ba1fd48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0035e99774d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e0bee025a49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4e8a2f5354f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33a104a1d4f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6e671e74e47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ENERGY MODELLING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ENERGY MODELLING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ENERGY MODELLING GROUP AS ble etablert [år] og holder til i Morvik.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ENERGY MODELLING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ENERGY MODELLING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ENERGY MODELLING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7 180 742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23 402 463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23 662 345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ENERGY MODELLING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STENSLAND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ENERGY MODELLING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Slettevikvegen 23A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5124 Morvik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55195069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959 048 940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ENERGY MODELLING GROUP AS</a:t>
            </a:r>
          </a:p>
        </p:txBody>
      </p:sp>
    </p:spTree>
  </p:cSld>
  <p:clrMapOvr>
    <a:masterClrMapping xmlns:a="http://schemas.openxmlformats.org/drawingml/2006/main"/>
  </p:clrMapOvr>
</p:sld>
</file>