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be974a0acf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eab0ff1e344bf1"/>
  </p:sldMasterIdLst>
  <p:sldIdLst>
    <p:sldId xmlns:r="http://schemas.openxmlformats.org/officeDocument/2006/relationships" id="256" r:id="Ra881aceed89942d3"/>
    <p:sldId xmlns:r="http://schemas.openxmlformats.org/officeDocument/2006/relationships" id="257" r:id="R3ca628627292441b"/>
    <p:sldId xmlns:r="http://schemas.openxmlformats.org/officeDocument/2006/relationships" id="258" r:id="R4c9d96e94f424012"/>
    <p:sldId xmlns:r="http://schemas.openxmlformats.org/officeDocument/2006/relationships" id="259" r:id="R211c672936724401"/>
    <p:sldId xmlns:r="http://schemas.openxmlformats.org/officeDocument/2006/relationships" id="260" r:id="Rd0a6eb508a9249ce"/>
    <p:sldId xmlns:r="http://schemas.openxmlformats.org/officeDocument/2006/relationships" id="261" r:id="R1ea5a007c66b4e83"/>
    <p:sldId xmlns:r="http://schemas.openxmlformats.org/officeDocument/2006/relationships" id="262" r:id="R760350f0c8454e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ab0ff1e344bf1" /><Relationship Type="http://schemas.openxmlformats.org/officeDocument/2006/relationships/slide" Target="/ppt/slides/slide1.xml" Id="Ra881aceed89942d3" /><Relationship Type="http://schemas.openxmlformats.org/officeDocument/2006/relationships/slide" Target="/ppt/slides/slide2.xml" Id="R3ca628627292441b" /><Relationship Type="http://schemas.openxmlformats.org/officeDocument/2006/relationships/slide" Target="/ppt/slides/slide3.xml" Id="R4c9d96e94f424012" /><Relationship Type="http://schemas.openxmlformats.org/officeDocument/2006/relationships/slide" Target="/ppt/slides/slide4.xml" Id="R211c672936724401" /><Relationship Type="http://schemas.openxmlformats.org/officeDocument/2006/relationships/slide" Target="/ppt/slides/slide5.xml" Id="Rd0a6eb508a9249ce" /><Relationship Type="http://schemas.openxmlformats.org/officeDocument/2006/relationships/slide" Target="/ppt/slides/slide6.xml" Id="R1ea5a007c66b4e83" /><Relationship Type="http://schemas.openxmlformats.org/officeDocument/2006/relationships/slide" Target="/ppt/slides/slide7.xml" Id="R760350f0c8454e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3f09aba2f4c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64d1ad50b42d9" /><Relationship Type="http://schemas.openxmlformats.org/officeDocument/2006/relationships/theme" Target="/ppt/slideMasters/theme/theme1.xml" Id="R1eb075d0f0d34b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764d1ad50b42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598c7595346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9b7cd34504b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8944b60cf49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167b43ad946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3de93f22f48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cf5f197914d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596ad264f49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BLAKER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BLAKER REGNSKAPSKONTOR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11 080 679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1 457 976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5 054 098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BERGJA INVEST DA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GUNNAR INGJER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ANDRÉ ROSETH MAGNUSSEN  –  22,0 %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86 60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959 095 086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