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6a76919fe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5a5ca9d964275"/>
  </p:sldMasterIdLst>
  <p:sldIdLst>
    <p:sldId xmlns:r="http://schemas.openxmlformats.org/officeDocument/2006/relationships" id="256" r:id="R8d2c39987e1b4efb"/>
    <p:sldId xmlns:r="http://schemas.openxmlformats.org/officeDocument/2006/relationships" id="257" r:id="R9eb77e15633c4ee4"/>
    <p:sldId xmlns:r="http://schemas.openxmlformats.org/officeDocument/2006/relationships" id="258" r:id="R9df7d73c6be14cc9"/>
    <p:sldId xmlns:r="http://schemas.openxmlformats.org/officeDocument/2006/relationships" id="259" r:id="Re2ddb62d5b1945f6"/>
    <p:sldId xmlns:r="http://schemas.openxmlformats.org/officeDocument/2006/relationships" id="260" r:id="Rb8ec5dac8584457b"/>
    <p:sldId xmlns:r="http://schemas.openxmlformats.org/officeDocument/2006/relationships" id="261" r:id="R8b31b7a36f7a453e"/>
    <p:sldId xmlns:r="http://schemas.openxmlformats.org/officeDocument/2006/relationships" id="262" r:id="R717b610fdbc3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5a5ca9d964275" /><Relationship Type="http://schemas.openxmlformats.org/officeDocument/2006/relationships/slide" Target="/ppt/slides/slide1.xml" Id="R8d2c39987e1b4efb" /><Relationship Type="http://schemas.openxmlformats.org/officeDocument/2006/relationships/slide" Target="/ppt/slides/slide2.xml" Id="R9eb77e15633c4ee4" /><Relationship Type="http://schemas.openxmlformats.org/officeDocument/2006/relationships/slide" Target="/ppt/slides/slide3.xml" Id="R9df7d73c6be14cc9" /><Relationship Type="http://schemas.openxmlformats.org/officeDocument/2006/relationships/slide" Target="/ppt/slides/slide4.xml" Id="Re2ddb62d5b1945f6" /><Relationship Type="http://schemas.openxmlformats.org/officeDocument/2006/relationships/slide" Target="/ppt/slides/slide5.xml" Id="Rb8ec5dac8584457b" /><Relationship Type="http://schemas.openxmlformats.org/officeDocument/2006/relationships/slide" Target="/ppt/slides/slide6.xml" Id="R8b31b7a36f7a453e" /><Relationship Type="http://schemas.openxmlformats.org/officeDocument/2006/relationships/slide" Target="/ppt/slides/slide7.xml" Id="R717b610fdbc3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99a37d68b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6af1709549b4" /><Relationship Type="http://schemas.openxmlformats.org/officeDocument/2006/relationships/theme" Target="/ppt/slideMasters/theme/theme1.xml" Id="Rb3a27050407d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26af17095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f193af23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375a94c2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61fd8b66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166d73cd1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85204e87e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d5c959e14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0c529c8c0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