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3a07f5890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5e3e056454cb0"/>
  </p:sldMasterIdLst>
  <p:sldIdLst>
    <p:sldId xmlns:r="http://schemas.openxmlformats.org/officeDocument/2006/relationships" id="256" r:id="R66ee5a82c5814db5"/>
    <p:sldId xmlns:r="http://schemas.openxmlformats.org/officeDocument/2006/relationships" id="257" r:id="Rc0b29745833a4000"/>
    <p:sldId xmlns:r="http://schemas.openxmlformats.org/officeDocument/2006/relationships" id="258" r:id="R0905af21a8a24a0e"/>
    <p:sldId xmlns:r="http://schemas.openxmlformats.org/officeDocument/2006/relationships" id="259" r:id="Ra59f074840e14c07"/>
    <p:sldId xmlns:r="http://schemas.openxmlformats.org/officeDocument/2006/relationships" id="260" r:id="Rff5e281aad164868"/>
    <p:sldId xmlns:r="http://schemas.openxmlformats.org/officeDocument/2006/relationships" id="261" r:id="R895514f033734f99"/>
    <p:sldId xmlns:r="http://schemas.openxmlformats.org/officeDocument/2006/relationships" id="262" r:id="R736a53cc5de4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5e3e056454cb0" /><Relationship Type="http://schemas.openxmlformats.org/officeDocument/2006/relationships/slide" Target="/ppt/slides/slide1.xml" Id="R66ee5a82c5814db5" /><Relationship Type="http://schemas.openxmlformats.org/officeDocument/2006/relationships/slide" Target="/ppt/slides/slide2.xml" Id="Rc0b29745833a4000" /><Relationship Type="http://schemas.openxmlformats.org/officeDocument/2006/relationships/slide" Target="/ppt/slides/slide3.xml" Id="R0905af21a8a24a0e" /><Relationship Type="http://schemas.openxmlformats.org/officeDocument/2006/relationships/slide" Target="/ppt/slides/slide4.xml" Id="Ra59f074840e14c07" /><Relationship Type="http://schemas.openxmlformats.org/officeDocument/2006/relationships/slide" Target="/ppt/slides/slide5.xml" Id="Rff5e281aad164868" /><Relationship Type="http://schemas.openxmlformats.org/officeDocument/2006/relationships/slide" Target="/ppt/slides/slide6.xml" Id="R895514f033734f99" /><Relationship Type="http://schemas.openxmlformats.org/officeDocument/2006/relationships/slide" Target="/ppt/slides/slide7.xml" Id="R736a53cc5de4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1503d0dd5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b354564d4fbd" /><Relationship Type="http://schemas.openxmlformats.org/officeDocument/2006/relationships/theme" Target="/ppt/slideMasters/theme/theme1.xml" Id="R478b1593ceb5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bb354564d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caa92d6c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a0602cef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2d0ae068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8f75db49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369c8cb4c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07df7a3c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2ab2c696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SELENA GRÆSDAL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PEDERSEN BUCH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ENDRE GRÆSDAL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GRÆSDAL BUCH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959 188 807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