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8d72a0acfe4b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d33d613e314e79"/>
  </p:sldMasterIdLst>
  <p:sldIdLst>
    <p:sldId xmlns:r="http://schemas.openxmlformats.org/officeDocument/2006/relationships" id="256" r:id="R7aa85acd7df94f94"/>
    <p:sldId xmlns:r="http://schemas.openxmlformats.org/officeDocument/2006/relationships" id="257" r:id="R9b0e28606a954c2c"/>
    <p:sldId xmlns:r="http://schemas.openxmlformats.org/officeDocument/2006/relationships" id="258" r:id="Rb835409095c543b8"/>
    <p:sldId xmlns:r="http://schemas.openxmlformats.org/officeDocument/2006/relationships" id="259" r:id="R74ed3166dfb14f88"/>
    <p:sldId xmlns:r="http://schemas.openxmlformats.org/officeDocument/2006/relationships" id="260" r:id="R8b7426f85d7742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d33d613e314e79" /><Relationship Type="http://schemas.openxmlformats.org/officeDocument/2006/relationships/slide" Target="/ppt/slides/slide1.xml" Id="R7aa85acd7df94f94" /><Relationship Type="http://schemas.openxmlformats.org/officeDocument/2006/relationships/slide" Target="/ppt/slides/slide2.xml" Id="R9b0e28606a954c2c" /><Relationship Type="http://schemas.openxmlformats.org/officeDocument/2006/relationships/slide" Target="/ppt/slides/slide3.xml" Id="Rb835409095c543b8" /><Relationship Type="http://schemas.openxmlformats.org/officeDocument/2006/relationships/slide" Target="/ppt/slides/slide4.xml" Id="R74ed3166dfb14f88" /><Relationship Type="http://schemas.openxmlformats.org/officeDocument/2006/relationships/slide" Target="/ppt/slides/slide5.xml" Id="R8b7426f85d7742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667f4df064a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b138e81ed4c07" /><Relationship Type="http://schemas.openxmlformats.org/officeDocument/2006/relationships/theme" Target="/ppt/slideMasters/theme/theme1.xml" Id="Rb84755bdc04143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ab138e81ed4c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8525a85d549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c4bef38a04d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01009184f4b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017d594d84b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a11bf000548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HØYLANDET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HØYLANDET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HØYLANDET KOMMUNE ble etablert [år] og holder til i Høylandet.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HØYLANDET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HØYLANDET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HØYLANDET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Vargeia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7877 Høylandet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32 48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postmottak@hoylandet.kommune.no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www.hoylandet.kommune.no/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959 220 476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HØYLANDET KOMMUNE</a:t>
            </a:r>
          </a:p>
        </p:txBody>
      </p:sp>
    </p:spTree>
  </p:cSld>
  <p:clrMapOvr>
    <a:masterClrMapping xmlns:a="http://schemas.openxmlformats.org/drawingml/2006/main"/>
  </p:clrMapOvr>
</p:sld>
</file>